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2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tags/tag3.xml" ContentType="application/vnd.openxmlformats-officedocument.presentationml.tags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tags/tag4.xml" ContentType="application/vnd.openxmlformats-officedocument.presentationml.tags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tags/tag5.xml" ContentType="application/vnd.openxmlformats-officedocument.presentationml.tags+xml"/>
  <Override PartName="/ppt/notesSlides/notesSlide32.xml" ContentType="application/vnd.openxmlformats-officedocument.presentationml.notesSlide+xml"/>
  <Override PartName="/ppt/tags/tag6.xml" ContentType="application/vnd.openxmlformats-officedocument.presentationml.tags+xml"/>
  <Override PartName="/ppt/notesSlides/notesSlide33.xml" ContentType="application/vnd.openxmlformats-officedocument.presentationml.notesSlide+xml"/>
  <Override PartName="/ppt/tags/tag7.xml" ContentType="application/vnd.openxmlformats-officedocument.presentationml.tags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tags/tag8.xml" ContentType="application/vnd.openxmlformats-officedocument.presentationml.tags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tags/tag9.xml" ContentType="application/vnd.openxmlformats-officedocument.presentationml.tags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7"/>
  </p:notesMasterIdLst>
  <p:sldIdLst>
    <p:sldId id="257" r:id="rId2"/>
    <p:sldId id="404" r:id="rId3"/>
    <p:sldId id="405" r:id="rId4"/>
    <p:sldId id="406" r:id="rId5"/>
    <p:sldId id="407" r:id="rId6"/>
    <p:sldId id="414" r:id="rId7"/>
    <p:sldId id="409" r:id="rId8"/>
    <p:sldId id="410" r:id="rId9"/>
    <p:sldId id="411" r:id="rId10"/>
    <p:sldId id="412" r:id="rId11"/>
    <p:sldId id="499" r:id="rId12"/>
    <p:sldId id="415" r:id="rId13"/>
    <p:sldId id="455" r:id="rId14"/>
    <p:sldId id="417" r:id="rId15"/>
    <p:sldId id="419" r:id="rId16"/>
    <p:sldId id="422" r:id="rId17"/>
    <p:sldId id="423" r:id="rId18"/>
    <p:sldId id="424" r:id="rId19"/>
    <p:sldId id="470" r:id="rId20"/>
    <p:sldId id="460" r:id="rId21"/>
    <p:sldId id="454" r:id="rId22"/>
    <p:sldId id="427" r:id="rId23"/>
    <p:sldId id="451" r:id="rId24"/>
    <p:sldId id="456" r:id="rId25"/>
    <p:sldId id="483" r:id="rId26"/>
    <p:sldId id="464" r:id="rId27"/>
    <p:sldId id="467" r:id="rId28"/>
    <p:sldId id="472" r:id="rId29"/>
    <p:sldId id="480" r:id="rId30"/>
    <p:sldId id="482" r:id="rId31"/>
    <p:sldId id="479" r:id="rId32"/>
    <p:sldId id="494" r:id="rId33"/>
    <p:sldId id="432" r:id="rId34"/>
    <p:sldId id="458" r:id="rId35"/>
    <p:sldId id="436" r:id="rId36"/>
    <p:sldId id="440" r:id="rId37"/>
    <p:sldId id="441" r:id="rId38"/>
    <p:sldId id="497" r:id="rId39"/>
    <p:sldId id="452" r:id="rId40"/>
    <p:sldId id="442" r:id="rId41"/>
    <p:sldId id="446" r:id="rId42"/>
    <p:sldId id="447" r:id="rId43"/>
    <p:sldId id="444" r:id="rId44"/>
    <p:sldId id="498" r:id="rId45"/>
    <p:sldId id="500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8000"/>
    <a:srgbClr val="C6EEC5"/>
    <a:srgbClr val="EFC7C5"/>
    <a:srgbClr val="76D6FF"/>
    <a:srgbClr val="FF3636"/>
    <a:srgbClr val="EE0000"/>
    <a:srgbClr val="B30404"/>
    <a:srgbClr val="660201"/>
    <a:srgbClr val="3131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002"/>
    <p:restoredTop sz="75627"/>
  </p:normalViewPr>
  <p:slideViewPr>
    <p:cSldViewPr snapToGrid="0">
      <p:cViewPr varScale="1">
        <p:scale>
          <a:sx n="88" d="100"/>
          <a:sy n="88" d="100"/>
        </p:scale>
        <p:origin x="1304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40" d="100"/>
        <a:sy n="14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jpeg>
</file>

<file path=ppt/media/image3.png>
</file>

<file path=ppt/media/image31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0C59B3-8013-534D-97DC-B083422C920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37D5C-7908-2040-B9BA-3CF8954BE6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479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28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6233176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3788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7567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1248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5312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213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5054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4332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627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6107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837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6836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712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699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85755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7696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1592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9553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7164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9685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38556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8496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03067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65933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68078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40907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74516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17479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0703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zh-CN" dirty="0"/>
              <a:t>Next,</a:t>
            </a:r>
            <a:r>
              <a:rPr lang="zh-CN" altLang="en-US" dirty="0"/>
              <a:t> </a:t>
            </a:r>
            <a:r>
              <a:rPr lang="en-US" altLang="zh-CN" dirty="0"/>
              <a:t>go</a:t>
            </a:r>
            <a:r>
              <a:rPr lang="zh-CN" altLang="en-US" dirty="0"/>
              <a:t> </a:t>
            </a:r>
            <a:r>
              <a:rPr lang="en-US" altLang="zh-CN" dirty="0"/>
              <a:t>back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propagation,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surprisingly</a:t>
            </a:r>
            <a:r>
              <a:rPr lang="zh-CN" altLang="en-US" dirty="0"/>
              <a:t> </a:t>
            </a:r>
            <a:r>
              <a:rPr lang="en-US" altLang="zh-CN" dirty="0"/>
              <a:t>found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infection</a:t>
            </a:r>
            <a:r>
              <a:rPr lang="zh-CN" altLang="en-US" dirty="0"/>
              <a:t> </a:t>
            </a:r>
            <a:r>
              <a:rPr lang="en-US" altLang="zh-CN" dirty="0"/>
              <a:t>detected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end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faulty</a:t>
            </a:r>
            <a:r>
              <a:rPr lang="zh-CN" altLang="en-US" dirty="0"/>
              <a:t> </a:t>
            </a:r>
            <a:r>
              <a:rPr lang="en-US" altLang="zh-CN" dirty="0"/>
              <a:t>method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strong</a:t>
            </a:r>
            <a:r>
              <a:rPr lang="zh-CN" altLang="en-US" dirty="0"/>
              <a:t> </a:t>
            </a:r>
            <a:r>
              <a:rPr lang="en-US" altLang="zh-CN" dirty="0"/>
              <a:t>signal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propagation,</a:t>
            </a:r>
            <a:r>
              <a:rPr lang="zh-CN" altLang="en-US" dirty="0"/>
              <a:t> </a:t>
            </a:r>
            <a:r>
              <a:rPr lang="en-US" altLang="zh-CN" dirty="0"/>
              <a:t>such</a:t>
            </a:r>
            <a:r>
              <a:rPr lang="zh-CN" altLang="en-US" dirty="0"/>
              <a:t> </a:t>
            </a:r>
            <a:r>
              <a:rPr lang="en-US" altLang="zh-CN" dirty="0"/>
              <a:t>infections</a:t>
            </a:r>
            <a:r>
              <a:rPr lang="zh-CN" altLang="en-US" dirty="0"/>
              <a:t> </a:t>
            </a:r>
            <a:r>
              <a:rPr lang="en-US" altLang="zh-CN" dirty="0"/>
              <a:t>usually</a:t>
            </a:r>
            <a:r>
              <a:rPr lang="zh-CN" altLang="en-US" dirty="0"/>
              <a:t> </a:t>
            </a:r>
            <a:r>
              <a:rPr lang="en-US" altLang="zh-CN" dirty="0"/>
              <a:t>permeate</a:t>
            </a:r>
            <a:r>
              <a:rPr lang="zh-CN" altLang="en-US" dirty="0"/>
              <a:t> </a:t>
            </a:r>
            <a:r>
              <a:rPr lang="en-US" altLang="zh-CN" dirty="0"/>
              <a:t>into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test</a:t>
            </a:r>
            <a:r>
              <a:rPr lang="zh-CN" altLang="en-US" dirty="0"/>
              <a:t> </a:t>
            </a:r>
            <a:r>
              <a:rPr lang="en-US" altLang="zh-CN" dirty="0"/>
              <a:t>code.</a:t>
            </a:r>
            <a:br>
              <a:rPr lang="en-US" altLang="zh-CN" dirty="0"/>
            </a:br>
            <a:r>
              <a:rPr lang="en-US" altLang="zh-CN" dirty="0"/>
              <a:t>Such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trend</a:t>
            </a:r>
            <a:r>
              <a:rPr lang="zh-CN" altLang="en-US" dirty="0"/>
              <a:t> </a:t>
            </a:r>
            <a:r>
              <a:rPr lang="en-US" altLang="zh-CN" dirty="0"/>
              <a:t>marked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red</a:t>
            </a:r>
            <a:r>
              <a:rPr lang="zh-CN" altLang="en-US" dirty="0"/>
              <a:t> </a:t>
            </a:r>
            <a:r>
              <a:rPr lang="en-US" altLang="zh-CN" dirty="0"/>
              <a:t>flows</a:t>
            </a:r>
            <a:r>
              <a:rPr lang="zh-CN" altLang="en-US" dirty="0"/>
              <a:t> </a:t>
            </a:r>
            <a:r>
              <a:rPr lang="en-US" altLang="zh-CN" dirty="0"/>
              <a:t>across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subject</a:t>
            </a:r>
            <a:r>
              <a:rPr lang="zh-CN" altLang="en-US" dirty="0"/>
              <a:t> </a:t>
            </a:r>
            <a:r>
              <a:rPr lang="en-US" altLang="zh-CN" dirty="0"/>
              <a:t>projects.</a:t>
            </a:r>
            <a:br>
              <a:rPr lang="en-US" altLang="zh-CN" dirty="0"/>
            </a:b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talk</a:t>
            </a:r>
            <a:r>
              <a:rPr lang="zh-CN" altLang="en-US" dirty="0"/>
              <a:t> </a:t>
            </a:r>
            <a:r>
              <a:rPr lang="en-US" altLang="zh-CN" dirty="0"/>
              <a:t>about</a:t>
            </a:r>
            <a:r>
              <a:rPr lang="zh-CN" altLang="en-US" dirty="0"/>
              <a:t> </a:t>
            </a:r>
            <a:r>
              <a:rPr lang="en-US" altLang="zh-CN" dirty="0"/>
              <a:t>its</a:t>
            </a:r>
            <a:r>
              <a:rPr lang="zh-CN" altLang="en-US" dirty="0"/>
              <a:t> </a:t>
            </a:r>
            <a:r>
              <a:rPr lang="en-US" altLang="zh-CN" dirty="0"/>
              <a:t>implication</a:t>
            </a:r>
            <a:r>
              <a:rPr lang="zh-CN" altLang="en-US" dirty="0"/>
              <a:t> </a:t>
            </a:r>
            <a:r>
              <a:rPr lang="en-US" altLang="zh-CN" dirty="0"/>
              <a:t>later</a:t>
            </a:r>
            <a:br>
              <a:rPr lang="en-US" altLang="zh-CN" dirty="0"/>
            </a:br>
            <a:br>
              <a:rPr lang="en-US" altLang="zh-CN" dirty="0"/>
            </a:br>
            <a:br>
              <a:rPr lang="en-US" altLang="zh-CN" dirty="0"/>
            </a:br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17666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91217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71839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555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46019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47349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64558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43510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24246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19219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8592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9965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61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2187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4664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437D5C-7908-2040-B9BA-3CF8954BE6A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6080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9F131-7EED-0960-EA61-6C26D6BC6F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D5729E-5DAF-E04F-AB20-FEA058BD56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C4984-861D-C353-F5F1-3758105D6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A2DBC-7B06-8240-B11D-8FDBE5D02E0E}" type="datetime1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CF003-ED9B-3F36-9520-3F6477D21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144403-DE3D-CE63-2C73-69565BDFA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804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5AF95-C718-D512-DB0C-BE9CAC6A2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37F244-23A4-CC09-CC3C-5D04912BD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2D4BB0-350C-BC8E-8F18-6CF1AFC5B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4E37D-42F2-E64F-AC04-F6DFE65A1E9A}" type="datetime1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701A3-D080-2BB8-6318-BBC1C6252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429FA1-CF01-A5EA-D758-437E0660A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527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87B565-DAA5-A3B1-691C-3D581AD6D3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BF28DE-D476-6F93-8813-C44C7ECE5E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8FB8D-FC67-20C6-5512-577690052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4AB6B-DC14-3A4D-96C4-51C761FA2BE7}" type="datetime1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FF020-6533-CC4A-C63A-22AA696FA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5A849F-A3F7-AAC0-8A81-3E8D8F5C8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454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B521D-4FF1-76BF-8E28-E7BE19DD3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FF032-13E0-0709-98E1-5002E1837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152691-7ED2-F51A-E5F1-B8F5376F1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B5183-B859-284F-A7E7-44D0F031F9CB}" type="datetime1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90301-25DA-1EB2-EF8F-3A1E5FCBC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AA01ED-23F6-BD77-ADFB-F20DB7A9E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276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CB634-4286-8BE0-B69B-5A16D959A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BC6625-2962-6AF4-C1D9-A1FD9F08DE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F1FD15-E62F-D73D-E27E-05D8FFF2A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21F42-9FD1-D047-8D6E-8B40FBC55715}" type="datetime1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97A4B0-E5BD-78A2-1C98-872753843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C4B07-C0F1-2DBD-D6A9-ABAC4F3A8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182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5BCFE-BB5E-727D-33CD-958AE3005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0B12B-063A-A0B5-6001-3D705FFF6B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68660A-639E-B231-8768-E9C5E20FDF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683497-097D-7542-4D36-4C58D9821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4E80-CA6A-7840-B9A0-1EDFE9CAA5EE}" type="datetime1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101329-E814-146F-663F-6D2628D67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91DF91-DC4A-A2A2-61AD-AD3A7780D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25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F98CA-2CB6-F189-6D44-A4EF573AA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EA79D-D448-55B4-FEC8-C402321771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EA4398-9966-14B7-54F7-0F9C34340C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2305EA-9EBE-D8C9-DA8C-B484DD3561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494DBD-4115-78EB-1CD7-A009CEF7CC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7CB232-F01E-DA25-A1AD-7490B021B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F84CB-BB73-A84D-BF3F-B00D26AC1C32}" type="datetime1">
              <a:rPr lang="en-US" smtClean="0"/>
              <a:t>4/15/24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948CE5-816F-7FC3-052C-0B2C041D4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DEA24F-C80D-D8DF-BF6A-5BAEB0E21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764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B82F3-8EFF-4938-FEA6-A68F3CE7D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C40343-5441-5655-21B7-344F403D2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A577B-C046-124B-9F58-F7B281CB02F5}" type="datetime1">
              <a:rPr lang="en-US" smtClean="0"/>
              <a:t>4/15/24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761BCD-7509-64BF-FB9C-E9DD0BCDE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D7DC3F-678A-E657-2068-7BC040EAD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07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1F8A4A-A816-5B03-8B75-3936E882A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02083-8B4C-FE41-BA99-7914DF6692EA}" type="datetime1">
              <a:rPr lang="en-US" smtClean="0"/>
              <a:t>4/15/24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880AD8-4349-F847-66FF-E6B4BBE1C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A252E7-FF70-B49D-0BC7-5905BBB2D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270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AB979-6EC6-2AA4-5EB6-23AB6D6FF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814FA-0E06-F3B9-8F6A-0450EBEC4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43BF97-4794-036B-6974-B20485877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FC6AC4-CBD5-516A-E201-CE1FA8CC3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875DF-7848-F043-B2D7-6823AA1D440A}" type="datetime1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581D98-A738-98D8-25F1-17F74B2C9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D92459-00A5-2438-0066-1F356B74C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591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0ABCC-C3F2-EA32-D8CE-4136ADBEC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6F146B-6620-B5AC-5558-D7AD6C00DA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661DC3-1BDE-C544-3631-0AD4B7909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F3E2A9-ED35-8329-24CD-64C0D83FC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8618B-ACF7-0D47-B95D-8B161D57F5B5}" type="datetime1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C8DEF2-A9B2-B3B4-60AE-6919684D3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A2B6E0-F702-B6E1-798E-8B53176D7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727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9F40AC-B6ED-E31C-B8AB-045664A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5583AA-9433-1470-D2E7-6DBF0044B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5C4309-CDEC-C740-3618-A052CC1576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7F76D3-F015-8C45-BDC7-5B2173881AC1}" type="datetime1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11328-6D0C-0219-7920-E0861701E5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1AA1A-2A29-2231-38C2-2C7638034E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AC768-CE2E-264F-83B9-235B38A9C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99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4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15.emf"/><Relationship Id="rId7" Type="http://schemas.openxmlformats.org/officeDocument/2006/relationships/image" Target="../media/image1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Relationship Id="rId9" Type="http://schemas.openxmlformats.org/officeDocument/2006/relationships/image" Target="../media/image2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4" Type="http://schemas.openxmlformats.org/officeDocument/2006/relationships/image" Target="../media/image24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notesSlide" Target="../notesSlides/notesSlide24.xml"/><Relationship Id="rId7" Type="http://schemas.openxmlformats.org/officeDocument/2006/relationships/image" Target="../media/image37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10" Type="http://schemas.openxmlformats.org/officeDocument/2006/relationships/image" Target="../media/image40.emf"/><Relationship Id="rId4" Type="http://schemas.openxmlformats.org/officeDocument/2006/relationships/image" Target="../media/image34.png"/><Relationship Id="rId9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45.e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emf"/><Relationship Id="rId13" Type="http://schemas.openxmlformats.org/officeDocument/2006/relationships/image" Target="../media/image55.emf"/><Relationship Id="rId3" Type="http://schemas.openxmlformats.org/officeDocument/2006/relationships/notesSlide" Target="../notesSlides/notesSlide33.xml"/><Relationship Id="rId7" Type="http://schemas.openxmlformats.org/officeDocument/2006/relationships/image" Target="../media/image49.emf"/><Relationship Id="rId12" Type="http://schemas.openxmlformats.org/officeDocument/2006/relationships/image" Target="../media/image54.em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6" Type="http://schemas.openxmlformats.org/officeDocument/2006/relationships/image" Target="../media/image48.emf"/><Relationship Id="rId11" Type="http://schemas.openxmlformats.org/officeDocument/2006/relationships/image" Target="../media/image53.emf"/><Relationship Id="rId5" Type="http://schemas.openxmlformats.org/officeDocument/2006/relationships/image" Target="../media/image47.emf"/><Relationship Id="rId10" Type="http://schemas.openxmlformats.org/officeDocument/2006/relationships/image" Target="../media/image52.emf"/><Relationship Id="rId4" Type="http://schemas.openxmlformats.org/officeDocument/2006/relationships/image" Target="../media/image46.emf"/><Relationship Id="rId9" Type="http://schemas.openxmlformats.org/officeDocument/2006/relationships/image" Target="../media/image51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6" Type="http://schemas.openxmlformats.org/officeDocument/2006/relationships/image" Target="../media/image58.emf"/><Relationship Id="rId5" Type="http://schemas.openxmlformats.org/officeDocument/2006/relationships/image" Target="../media/image57.emf"/><Relationship Id="rId4" Type="http://schemas.openxmlformats.org/officeDocument/2006/relationships/image" Target="../media/image56.emf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emf"/><Relationship Id="rId3" Type="http://schemas.openxmlformats.org/officeDocument/2006/relationships/image" Target="../media/image59.emf"/><Relationship Id="rId7" Type="http://schemas.openxmlformats.org/officeDocument/2006/relationships/image" Target="../media/image63.emf"/><Relationship Id="rId12" Type="http://schemas.openxmlformats.org/officeDocument/2006/relationships/image" Target="../media/image68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2.emf"/><Relationship Id="rId11" Type="http://schemas.openxmlformats.org/officeDocument/2006/relationships/image" Target="../media/image67.emf"/><Relationship Id="rId5" Type="http://schemas.openxmlformats.org/officeDocument/2006/relationships/image" Target="../media/image61.emf"/><Relationship Id="rId10" Type="http://schemas.openxmlformats.org/officeDocument/2006/relationships/image" Target="../media/image66.emf"/><Relationship Id="rId4" Type="http://schemas.openxmlformats.org/officeDocument/2006/relationships/image" Target="../media/image60.emf"/><Relationship Id="rId9" Type="http://schemas.openxmlformats.org/officeDocument/2006/relationships/image" Target="../media/image65.emf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5" Type="http://schemas.openxmlformats.org/officeDocument/2006/relationships/image" Target="../media/image70.emf"/><Relationship Id="rId4" Type="http://schemas.openxmlformats.org/officeDocument/2006/relationships/image" Target="../media/image69.emf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2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2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2.e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emf"/><Relationship Id="rId13" Type="http://schemas.openxmlformats.org/officeDocument/2006/relationships/image" Target="../media/image82.emf"/><Relationship Id="rId18" Type="http://schemas.openxmlformats.org/officeDocument/2006/relationships/image" Target="../media/image87.emf"/><Relationship Id="rId3" Type="http://schemas.openxmlformats.org/officeDocument/2006/relationships/notesSlide" Target="../notesSlides/notesSlide43.xml"/><Relationship Id="rId21" Type="http://schemas.openxmlformats.org/officeDocument/2006/relationships/image" Target="../media/image90.emf"/><Relationship Id="rId7" Type="http://schemas.openxmlformats.org/officeDocument/2006/relationships/image" Target="../media/image76.emf"/><Relationship Id="rId12" Type="http://schemas.openxmlformats.org/officeDocument/2006/relationships/image" Target="../media/image81.emf"/><Relationship Id="rId17" Type="http://schemas.openxmlformats.org/officeDocument/2006/relationships/image" Target="../media/image86.emf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85.emf"/><Relationship Id="rId20" Type="http://schemas.openxmlformats.org/officeDocument/2006/relationships/image" Target="../media/image89.emf"/><Relationship Id="rId1" Type="http://schemas.openxmlformats.org/officeDocument/2006/relationships/tags" Target="../tags/tag9.xml"/><Relationship Id="rId6" Type="http://schemas.openxmlformats.org/officeDocument/2006/relationships/image" Target="../media/image75.emf"/><Relationship Id="rId11" Type="http://schemas.openxmlformats.org/officeDocument/2006/relationships/image" Target="../media/image80.emf"/><Relationship Id="rId5" Type="http://schemas.openxmlformats.org/officeDocument/2006/relationships/image" Target="../media/image74.emf"/><Relationship Id="rId15" Type="http://schemas.openxmlformats.org/officeDocument/2006/relationships/image" Target="../media/image84.emf"/><Relationship Id="rId10" Type="http://schemas.openxmlformats.org/officeDocument/2006/relationships/image" Target="../media/image79.emf"/><Relationship Id="rId19" Type="http://schemas.openxmlformats.org/officeDocument/2006/relationships/image" Target="../media/image88.emf"/><Relationship Id="rId4" Type="http://schemas.openxmlformats.org/officeDocument/2006/relationships/image" Target="../media/image73.emf"/><Relationship Id="rId9" Type="http://schemas.openxmlformats.org/officeDocument/2006/relationships/image" Target="../media/image78.emf"/><Relationship Id="rId14" Type="http://schemas.openxmlformats.org/officeDocument/2006/relationships/image" Target="../media/image83.emf"/><Relationship Id="rId22" Type="http://schemas.openxmlformats.org/officeDocument/2006/relationships/image" Target="../media/image39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altLang="zh-CN" sz="4000" dirty="0"/>
              <a:t>Ripples</a:t>
            </a:r>
            <a:r>
              <a:rPr lang="zh-CN" altLang="en-US" sz="4000" dirty="0"/>
              <a:t> </a:t>
            </a:r>
            <a:r>
              <a:rPr lang="en-US" altLang="zh-CN" sz="4000" dirty="0"/>
              <a:t>of</a:t>
            </a:r>
            <a:r>
              <a:rPr lang="zh-CN" altLang="en-US" sz="4000" dirty="0"/>
              <a:t> </a:t>
            </a:r>
            <a:r>
              <a:rPr lang="en-US" altLang="zh-CN" sz="4000" dirty="0"/>
              <a:t>a</a:t>
            </a:r>
            <a:r>
              <a:rPr lang="zh-CN" altLang="en-US" sz="4000" dirty="0"/>
              <a:t> </a:t>
            </a:r>
            <a:r>
              <a:rPr lang="en-US" altLang="zh-CN" sz="4000" dirty="0"/>
              <a:t>Mutation</a:t>
            </a:r>
            <a:br>
              <a:rPr lang="en-US" altLang="zh-CN" sz="4000" b="1" dirty="0"/>
            </a:br>
            <a:r>
              <a:rPr lang="en-US" altLang="zh-CN" sz="2800" dirty="0">
                <a:solidFill>
                  <a:schemeClr val="tx1">
                    <a:alpha val="50000"/>
                  </a:schemeClr>
                </a:solidFill>
              </a:rPr>
              <a:t>–</a:t>
            </a:r>
            <a:r>
              <a:rPr lang="zh-CN" altLang="en-US" sz="2800" dirty="0">
                <a:solidFill>
                  <a:schemeClr val="tx1">
                    <a:alpha val="50000"/>
                  </a:schemeClr>
                </a:solidFill>
              </a:rPr>
              <a:t> </a:t>
            </a:r>
            <a:r>
              <a:rPr lang="en-US" altLang="zh-CN" sz="2800" dirty="0">
                <a:solidFill>
                  <a:schemeClr val="tx1">
                    <a:alpha val="50000"/>
                  </a:schemeClr>
                </a:solidFill>
              </a:rPr>
              <a:t>An</a:t>
            </a:r>
            <a:r>
              <a:rPr lang="zh-CN" altLang="en-US" sz="2800" dirty="0">
                <a:solidFill>
                  <a:schemeClr val="tx1">
                    <a:alpha val="50000"/>
                  </a:schemeClr>
                </a:solidFill>
              </a:rPr>
              <a:t> </a:t>
            </a:r>
            <a:r>
              <a:rPr lang="en-US" altLang="zh-CN" sz="2800" dirty="0">
                <a:solidFill>
                  <a:schemeClr val="tx1">
                    <a:alpha val="50000"/>
                  </a:schemeClr>
                </a:solidFill>
              </a:rPr>
              <a:t>Empirical</a:t>
            </a:r>
            <a:r>
              <a:rPr lang="zh-CN" altLang="en-US" sz="2800" dirty="0">
                <a:solidFill>
                  <a:schemeClr val="tx1">
                    <a:alpha val="50000"/>
                  </a:schemeClr>
                </a:solidFill>
              </a:rPr>
              <a:t> </a:t>
            </a:r>
            <a:r>
              <a:rPr lang="en-US" altLang="zh-CN" sz="2800" dirty="0">
                <a:solidFill>
                  <a:schemeClr val="tx1">
                    <a:alpha val="50000"/>
                  </a:schemeClr>
                </a:solidFill>
              </a:rPr>
              <a:t>Study</a:t>
            </a:r>
            <a:r>
              <a:rPr lang="zh-CN" altLang="en-US" sz="2800" dirty="0">
                <a:solidFill>
                  <a:schemeClr val="tx1">
                    <a:alpha val="50000"/>
                  </a:schemeClr>
                </a:solidFill>
              </a:rPr>
              <a:t> </a:t>
            </a:r>
            <a:r>
              <a:rPr lang="en-US" altLang="zh-CN" sz="2800" dirty="0">
                <a:solidFill>
                  <a:schemeClr val="tx1">
                    <a:alpha val="50000"/>
                  </a:schemeClr>
                </a:solidFill>
              </a:rPr>
              <a:t>of</a:t>
            </a:r>
            <a:r>
              <a:rPr lang="zh-CN" altLang="en-US" sz="2800" dirty="0">
                <a:solidFill>
                  <a:schemeClr val="tx1">
                    <a:alpha val="50000"/>
                  </a:schemeClr>
                </a:solidFill>
              </a:rPr>
              <a:t> </a:t>
            </a:r>
            <a:r>
              <a:rPr lang="en-US" altLang="zh-CN" sz="2800" dirty="0">
                <a:solidFill>
                  <a:schemeClr val="tx1">
                    <a:alpha val="50000"/>
                  </a:schemeClr>
                </a:solidFill>
              </a:rPr>
              <a:t>Propagation</a:t>
            </a:r>
            <a:r>
              <a:rPr lang="zh-CN" altLang="en-US" sz="2800" dirty="0">
                <a:solidFill>
                  <a:schemeClr val="tx1">
                    <a:alpha val="50000"/>
                  </a:schemeClr>
                </a:solidFill>
              </a:rPr>
              <a:t> </a:t>
            </a:r>
            <a:r>
              <a:rPr lang="en-US" altLang="zh-CN" sz="2800" dirty="0">
                <a:solidFill>
                  <a:schemeClr val="tx1">
                    <a:alpha val="50000"/>
                  </a:schemeClr>
                </a:solidFill>
              </a:rPr>
              <a:t>Effects</a:t>
            </a:r>
            <a:r>
              <a:rPr lang="zh-CN" altLang="en-US" sz="2800" dirty="0">
                <a:solidFill>
                  <a:schemeClr val="tx1">
                    <a:alpha val="50000"/>
                  </a:schemeClr>
                </a:solidFill>
              </a:rPr>
              <a:t> </a:t>
            </a:r>
            <a:r>
              <a:rPr lang="en-US" altLang="zh-CN" sz="2800" dirty="0">
                <a:solidFill>
                  <a:schemeClr val="tx1">
                    <a:alpha val="50000"/>
                  </a:schemeClr>
                </a:solidFill>
              </a:rPr>
              <a:t>in</a:t>
            </a:r>
            <a:r>
              <a:rPr lang="zh-CN" altLang="en-US" sz="2800" dirty="0">
                <a:solidFill>
                  <a:schemeClr val="tx1">
                    <a:alpha val="50000"/>
                  </a:schemeClr>
                </a:solidFill>
              </a:rPr>
              <a:t> </a:t>
            </a:r>
            <a:r>
              <a:rPr lang="en-US" altLang="zh-CN" sz="2800" dirty="0">
                <a:solidFill>
                  <a:schemeClr val="tx1">
                    <a:alpha val="50000"/>
                  </a:schemeClr>
                </a:solidFill>
              </a:rPr>
              <a:t>Mutation</a:t>
            </a:r>
            <a:r>
              <a:rPr lang="zh-CN" altLang="en-US" sz="2800" dirty="0">
                <a:solidFill>
                  <a:schemeClr val="tx1">
                    <a:alpha val="50000"/>
                  </a:schemeClr>
                </a:solidFill>
              </a:rPr>
              <a:t> </a:t>
            </a:r>
            <a:r>
              <a:rPr lang="en-US" altLang="zh-CN" sz="2800" dirty="0">
                <a:solidFill>
                  <a:schemeClr val="tx1">
                    <a:alpha val="50000"/>
                  </a:schemeClr>
                </a:solidFill>
              </a:rPr>
              <a:t>Testing</a:t>
            </a:r>
            <a:endParaRPr lang="zh-CN" altLang="en-US" sz="2800" dirty="0">
              <a:solidFill>
                <a:schemeClr val="tx1">
                  <a:alpha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1800" dirty="0"/>
              <a:t>Hang</a:t>
            </a:r>
            <a:r>
              <a:rPr lang="zh-CN" altLang="en-US" sz="1800" dirty="0"/>
              <a:t> </a:t>
            </a:r>
            <a:r>
              <a:rPr lang="en-US" altLang="zh-CN" sz="1800" dirty="0"/>
              <a:t>Du</a:t>
            </a:r>
            <a:r>
              <a:rPr lang="en-GB" altLang="zh-CN" sz="1800" baseline="30000" dirty="0"/>
              <a:t>†</a:t>
            </a:r>
            <a:r>
              <a:rPr lang="en-GB" altLang="zh-CN" sz="1800" dirty="0"/>
              <a:t>, Vijay Krishna Palepu</a:t>
            </a:r>
            <a:r>
              <a:rPr lang="en-US" altLang="zh-CN" sz="1800" baseline="30000" dirty="0"/>
              <a:t>⋆</a:t>
            </a:r>
            <a:r>
              <a:rPr lang="en-GB" altLang="zh-CN" sz="1800" dirty="0"/>
              <a:t>, James A. Jones</a:t>
            </a:r>
            <a:r>
              <a:rPr lang="en-GB" altLang="zh-CN" sz="1800" baseline="30000" dirty="0"/>
              <a:t>†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1800" baseline="30000" dirty="0"/>
              <a:t>†</a:t>
            </a:r>
            <a:r>
              <a:rPr lang="en-US" altLang="zh-CN" sz="1800" dirty="0"/>
              <a:t>University of California, Irvine, Irvine, USA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CN" sz="1800" baseline="30000" dirty="0"/>
              <a:t>⋆</a:t>
            </a:r>
            <a:r>
              <a:rPr lang="en-US" altLang="zh-CN" sz="1800" dirty="0"/>
              <a:t>Microsoft, Silicon Valley Campus,</a:t>
            </a:r>
            <a:r>
              <a:rPr lang="zh-CN" altLang="en-US" sz="1800" dirty="0"/>
              <a:t> </a:t>
            </a:r>
            <a:r>
              <a:rPr lang="en-US" altLang="zh-CN" sz="1800" dirty="0"/>
              <a:t>Mountain View, USA</a:t>
            </a:r>
            <a:endParaRPr lang="en-US" altLang="zh-CN" dirty="0"/>
          </a:p>
          <a:p>
            <a:endParaRPr lang="en-US" altLang="zh-C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56" y="160200"/>
            <a:ext cx="1440000" cy="144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0012" y="160200"/>
            <a:ext cx="1442732" cy="1440000"/>
          </a:xfrm>
          <a:prstGeom prst="rect">
            <a:avLst/>
          </a:prstGeom>
        </p:spPr>
      </p:pic>
      <p:sp>
        <p:nvSpPr>
          <p:cNvPr id="8" name="AutoShape 2">
            <a:extLst>
              <a:ext uri="{FF2B5EF4-FFF2-40B4-BE49-F238E27FC236}">
                <a16:creationId xmlns:a16="http://schemas.microsoft.com/office/drawing/2014/main" id="{99B01E4E-B9A3-847A-9650-41AF2DF6BC2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273B5578-7540-10F7-7841-390223EC68E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0943E3EC-AB6E-8765-9AE4-B5F169AF1F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7631" y="4726917"/>
            <a:ext cx="1554480" cy="1554480"/>
          </a:xfrm>
          <a:prstGeom prst="rect">
            <a:avLst/>
          </a:prstGeom>
        </p:spPr>
      </p:pic>
      <p:pic>
        <p:nvPicPr>
          <p:cNvPr id="7" name="Picture 6" descr="A person taking a selfie&#10;&#10;Description automatically generated">
            <a:extLst>
              <a:ext uri="{FF2B5EF4-FFF2-40B4-BE49-F238E27FC236}">
                <a16:creationId xmlns:a16="http://schemas.microsoft.com/office/drawing/2014/main" id="{7C6D5BA3-E10F-1A0B-DF56-B25501F8BD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8760" y="4726917"/>
            <a:ext cx="1554480" cy="15544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9B4D0A-FB09-29E7-ADCE-F87DCAB1976E}"/>
              </a:ext>
            </a:extLst>
          </p:cNvPr>
          <p:cNvSpPr txBox="1"/>
          <p:nvPr/>
        </p:nvSpPr>
        <p:spPr>
          <a:xfrm>
            <a:off x="98853" y="6139630"/>
            <a:ext cx="18905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>
                <a:solidFill>
                  <a:schemeClr val="tx1">
                    <a:alpha val="30234"/>
                  </a:schemeClr>
                </a:solidFill>
              </a:rPr>
              <a:t>2024.4.17</a:t>
            </a:r>
            <a:r>
              <a:rPr lang="zh-CN" altLang="en-US" i="1" dirty="0">
                <a:solidFill>
                  <a:schemeClr val="tx1">
                    <a:alpha val="30234"/>
                  </a:schemeClr>
                </a:solidFill>
              </a:rPr>
              <a:t> </a:t>
            </a:r>
            <a:endParaRPr lang="en-US" altLang="zh-CN" i="1" dirty="0">
              <a:solidFill>
                <a:schemeClr val="tx1">
                  <a:alpha val="30234"/>
                </a:schemeClr>
              </a:solidFill>
            </a:endParaRPr>
          </a:p>
          <a:p>
            <a:r>
              <a:rPr lang="en-US" altLang="zh-CN" i="1" dirty="0">
                <a:solidFill>
                  <a:schemeClr val="tx1">
                    <a:alpha val="30234"/>
                  </a:schemeClr>
                </a:solidFill>
              </a:rPr>
              <a:t>Lisbon,</a:t>
            </a:r>
            <a:r>
              <a:rPr lang="zh-CN" altLang="en-US" i="1" dirty="0">
                <a:solidFill>
                  <a:schemeClr val="tx1">
                    <a:alpha val="30234"/>
                  </a:schemeClr>
                </a:solidFill>
              </a:rPr>
              <a:t> </a:t>
            </a:r>
            <a:r>
              <a:rPr lang="en-US" altLang="zh-CN" i="1" dirty="0">
                <a:solidFill>
                  <a:schemeClr val="tx1">
                    <a:alpha val="30234"/>
                  </a:schemeClr>
                </a:solidFill>
              </a:rPr>
              <a:t>Portugal</a:t>
            </a:r>
            <a:endParaRPr lang="en-US" i="1" dirty="0">
              <a:solidFill>
                <a:schemeClr val="tx1">
                  <a:alpha val="30234"/>
                </a:schemeClr>
              </a:solidFill>
            </a:endParaRPr>
          </a:p>
        </p:txBody>
      </p:sp>
      <p:pic>
        <p:nvPicPr>
          <p:cNvPr id="12" name="Picture 11" descr="A person wearing glasses and a grey shirt&#10;&#10;Description automatically generated">
            <a:extLst>
              <a:ext uri="{FF2B5EF4-FFF2-40B4-BE49-F238E27FC236}">
                <a16:creationId xmlns:a16="http://schemas.microsoft.com/office/drawing/2014/main" id="{7CA9929D-6321-CF8B-8ED2-22CFCE0953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09889" y="4726917"/>
            <a:ext cx="1554480" cy="1554480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DCEFFF7-1C63-B2EB-3F2F-8ED69F56A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7641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9BBFCCF-5BBE-21B7-8256-5F033953B5F0}"/>
              </a:ext>
            </a:extLst>
          </p:cNvPr>
          <p:cNvSpPr txBox="1"/>
          <p:nvPr/>
        </p:nvSpPr>
        <p:spPr>
          <a:xfrm>
            <a:off x="1184855" y="1371008"/>
            <a:ext cx="224051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RIPR</a:t>
            </a:r>
            <a:r>
              <a:rPr lang="zh-CN" altLang="en-US" sz="2800" dirty="0"/>
              <a:t> </a:t>
            </a:r>
            <a:r>
              <a:rPr lang="en-US" altLang="zh-CN" sz="2800" dirty="0"/>
              <a:t>model</a:t>
            </a:r>
            <a:r>
              <a:rPr lang="zh-CN" altLang="en-US" sz="2800" dirty="0"/>
              <a:t> </a:t>
            </a:r>
            <a:r>
              <a:rPr lang="en-US" altLang="zh-CN" sz="2800" dirty="0"/>
              <a:t>:</a:t>
            </a:r>
            <a:br>
              <a:rPr lang="en-US" altLang="zh-CN" sz="2800" dirty="0"/>
            </a:b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b="1" dirty="0"/>
              <a:t>R</a:t>
            </a:r>
            <a:r>
              <a:rPr lang="en-US" altLang="zh-CN" sz="2800" dirty="0"/>
              <a:t>eachability</a:t>
            </a:r>
            <a:br>
              <a:rPr lang="en-US" altLang="zh-CN" sz="2800" dirty="0"/>
            </a:br>
            <a:r>
              <a:rPr lang="en-US" altLang="zh-CN" sz="2800" b="1" dirty="0"/>
              <a:t>I</a:t>
            </a:r>
            <a:r>
              <a:rPr lang="en-US" altLang="zh-CN" sz="2800" dirty="0"/>
              <a:t>nfection</a:t>
            </a:r>
            <a:br>
              <a:rPr lang="en-US" altLang="zh-CN" sz="2800" dirty="0"/>
            </a:br>
            <a:r>
              <a:rPr lang="en-US" altLang="zh-CN" sz="2800" b="1" dirty="0"/>
              <a:t>P</a:t>
            </a:r>
            <a:r>
              <a:rPr lang="en-US" altLang="zh-CN" sz="2800" dirty="0"/>
              <a:t>ropagation</a:t>
            </a:r>
            <a:br>
              <a:rPr lang="en-US" altLang="zh-CN" sz="2800" dirty="0"/>
            </a:br>
            <a:r>
              <a:rPr lang="en-US" altLang="zh-CN" sz="2800" b="1" dirty="0" err="1"/>
              <a:t>R</a:t>
            </a:r>
            <a:r>
              <a:rPr lang="en-US" altLang="zh-CN" sz="2800" dirty="0" err="1"/>
              <a:t>evealability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02D1BF-0E18-A05F-14CE-1401F3243926}"/>
              </a:ext>
            </a:extLst>
          </p:cNvPr>
          <p:cNvSpPr txBox="1"/>
          <p:nvPr/>
        </p:nvSpPr>
        <p:spPr>
          <a:xfrm>
            <a:off x="1184855" y="4520177"/>
            <a:ext cx="24998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i="1" dirty="0">
                <a:solidFill>
                  <a:srgbClr val="7F7F7F"/>
                </a:solidFill>
              </a:rPr>
              <a:t>(Nan</a:t>
            </a:r>
            <a:r>
              <a:rPr lang="zh-CN" altLang="en-US" sz="1800" i="1" dirty="0">
                <a:solidFill>
                  <a:srgbClr val="7F7F7F"/>
                </a:solidFill>
              </a:rPr>
              <a:t> </a:t>
            </a:r>
            <a:r>
              <a:rPr lang="en-US" altLang="zh-CN" sz="1800" i="1" dirty="0">
                <a:solidFill>
                  <a:srgbClr val="7F7F7F"/>
                </a:solidFill>
              </a:rPr>
              <a:t>Li,</a:t>
            </a:r>
            <a:r>
              <a:rPr lang="zh-CN" altLang="en-US" sz="1800" i="1" dirty="0">
                <a:solidFill>
                  <a:srgbClr val="7F7F7F"/>
                </a:solidFill>
              </a:rPr>
              <a:t> </a:t>
            </a:r>
            <a:r>
              <a:rPr lang="en-US" altLang="zh-CN" sz="1800" i="1" dirty="0">
                <a:solidFill>
                  <a:srgbClr val="7F7F7F"/>
                </a:solidFill>
              </a:rPr>
              <a:t>Jeff</a:t>
            </a:r>
            <a:r>
              <a:rPr lang="zh-CN" altLang="en-US" sz="1800" i="1" dirty="0">
                <a:solidFill>
                  <a:srgbClr val="7F7F7F"/>
                </a:solidFill>
              </a:rPr>
              <a:t> </a:t>
            </a:r>
            <a:r>
              <a:rPr lang="en-US" altLang="zh-CN" sz="1800" i="1" dirty="0">
                <a:solidFill>
                  <a:srgbClr val="7F7F7F"/>
                </a:solidFill>
              </a:rPr>
              <a:t>Offutt,</a:t>
            </a:r>
            <a:r>
              <a:rPr lang="zh-CN" altLang="en-US" sz="1800" i="1" dirty="0">
                <a:solidFill>
                  <a:srgbClr val="7F7F7F"/>
                </a:solidFill>
              </a:rPr>
              <a:t> </a:t>
            </a:r>
            <a:r>
              <a:rPr lang="en-US" altLang="zh-CN" sz="1800" i="1" dirty="0">
                <a:solidFill>
                  <a:srgbClr val="7F7F7F"/>
                </a:solidFill>
              </a:rPr>
              <a:t>2016)</a:t>
            </a:r>
            <a:endParaRPr lang="en-US" dirty="0"/>
          </a:p>
        </p:txBody>
      </p:sp>
      <p:sp>
        <p:nvSpPr>
          <p:cNvPr id="2" name="Explosion 1 1">
            <a:extLst>
              <a:ext uri="{FF2B5EF4-FFF2-40B4-BE49-F238E27FC236}">
                <a16:creationId xmlns:a16="http://schemas.microsoft.com/office/drawing/2014/main" id="{78DD75EC-583F-27FF-B6D8-E2361DC8164B}"/>
              </a:ext>
            </a:extLst>
          </p:cNvPr>
          <p:cNvSpPr/>
          <p:nvPr/>
        </p:nvSpPr>
        <p:spPr>
          <a:xfrm>
            <a:off x="7909378" y="928914"/>
            <a:ext cx="1714500" cy="1455057"/>
          </a:xfrm>
          <a:prstGeom prst="irregularSeal1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>
                <a:solidFill>
                  <a:schemeClr val="tx1"/>
                </a:solidFill>
              </a:rPr>
              <a:t>Fail</a:t>
            </a:r>
            <a:endParaRPr lang="en-US" sz="4000" b="1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44A7EE-CE07-0C9E-9BB7-6FE0E6571E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2856" y="73152"/>
            <a:ext cx="2895600" cy="68199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0EC023-A453-61CB-0273-1529272A6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10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65398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AD076FC-3F93-6F07-0209-7F32AC2BA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2856" y="73152"/>
            <a:ext cx="2895600" cy="68199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5B1F40F-9510-5918-73D7-E731C46D81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7872" y="464166"/>
            <a:ext cx="5219700" cy="5664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5528C9-66CC-381E-CEFE-13BD5F8EC4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97406" y="400666"/>
            <a:ext cx="8826500" cy="5727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0AF90A6-5392-51BD-7B51-71FBABBBA9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0040" y="1307642"/>
            <a:ext cx="11551920" cy="46837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C09F0BF-2601-61D4-1ECD-DBF7404C5C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3940" y="2357932"/>
            <a:ext cx="10104120" cy="258318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0429DD9-2EE8-0521-0A6C-776142506B5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9580" y="2963624"/>
            <a:ext cx="11422380" cy="136398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D8AD8F-B8DA-551F-16BE-87DF0B4D5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71076B-C49B-7F09-6818-49AA457DA77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00175" y="3109912"/>
            <a:ext cx="978217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738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"/>
                            </p:stCondLst>
                            <p:childTnLst>
                              <p:par>
                                <p:cTn id="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"/>
                            </p:stCondLst>
                            <p:childTnLst>
                              <p:par>
                                <p:cTn id="14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"/>
                            </p:stCondLst>
                            <p:childTnLst>
                              <p:par>
                                <p:cTn id="20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8F5671F-9308-D44C-145D-0952ECCD0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175" y="3109912"/>
            <a:ext cx="9782175" cy="6381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3EB487-0F22-B895-4F2C-615525F9BDA4}"/>
              </a:ext>
            </a:extLst>
          </p:cNvPr>
          <p:cNvSpPr txBox="1"/>
          <p:nvPr/>
        </p:nvSpPr>
        <p:spPr>
          <a:xfrm>
            <a:off x="328615" y="3429000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faulty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3F7F2C0-4C8D-E61D-2C14-D935E0D2D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7867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419673B-0912-B13B-DEE4-7F4F5DDB0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"/>
            <a:ext cx="9782175" cy="14001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0A6D305-2A97-C1F1-DC6B-D1F86D1B0B27}"/>
              </a:ext>
            </a:extLst>
          </p:cNvPr>
          <p:cNvSpPr txBox="1"/>
          <p:nvPr/>
        </p:nvSpPr>
        <p:spPr>
          <a:xfrm>
            <a:off x="109728" y="457200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correct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E12053-BA39-52C0-79D8-C694A73A4DA4}"/>
              </a:ext>
            </a:extLst>
          </p:cNvPr>
          <p:cNvSpPr txBox="1"/>
          <p:nvPr/>
        </p:nvSpPr>
        <p:spPr>
          <a:xfrm>
            <a:off x="109728" y="1190595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faulty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20BF4ED-3808-6858-9F3D-42EBA9D87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1142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1A4E7B2-BA66-E0AD-2254-240DDDA56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"/>
            <a:ext cx="9782175" cy="207645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6AABEEA-E98B-486B-504D-B162B182AA5D}"/>
              </a:ext>
            </a:extLst>
          </p:cNvPr>
          <p:cNvSpPr txBox="1"/>
          <p:nvPr/>
        </p:nvSpPr>
        <p:spPr>
          <a:xfrm>
            <a:off x="109728" y="457200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correct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9E3630-07A3-AC88-E58C-53FD3519762A}"/>
              </a:ext>
            </a:extLst>
          </p:cNvPr>
          <p:cNvSpPr txBox="1"/>
          <p:nvPr/>
        </p:nvSpPr>
        <p:spPr>
          <a:xfrm>
            <a:off x="109728" y="1190595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faulty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593F99-E277-D053-7EE6-699BAA6EF660}"/>
              </a:ext>
            </a:extLst>
          </p:cNvPr>
          <p:cNvSpPr txBox="1"/>
          <p:nvPr/>
        </p:nvSpPr>
        <p:spPr>
          <a:xfrm>
            <a:off x="109728" y="1739324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crash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D67CE70-6007-F3D9-34CC-EEC7F0F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412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E0773AE9-9A86-2415-D321-6B93AC6AD1C0}"/>
              </a:ext>
            </a:extLst>
          </p:cNvPr>
          <p:cNvSpPr txBox="1"/>
          <p:nvPr/>
        </p:nvSpPr>
        <p:spPr>
          <a:xfrm>
            <a:off x="109728" y="457200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correct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A78BDFD-1FB4-66DB-D584-2CEBAD76AD13}"/>
              </a:ext>
            </a:extLst>
          </p:cNvPr>
          <p:cNvSpPr txBox="1"/>
          <p:nvPr/>
        </p:nvSpPr>
        <p:spPr>
          <a:xfrm>
            <a:off x="109728" y="1190595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faulty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AA54917-A5BD-A995-D3B9-5585236C6C8E}"/>
              </a:ext>
            </a:extLst>
          </p:cNvPr>
          <p:cNvSpPr txBox="1"/>
          <p:nvPr/>
        </p:nvSpPr>
        <p:spPr>
          <a:xfrm>
            <a:off x="109728" y="1739324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crash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3337918-D42F-D795-3733-FD94B406688C}"/>
              </a:ext>
            </a:extLst>
          </p:cNvPr>
          <p:cNvSpPr txBox="1"/>
          <p:nvPr/>
        </p:nvSpPr>
        <p:spPr>
          <a:xfrm>
            <a:off x="-59294" y="2288053"/>
            <a:ext cx="1209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diff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0CF2D4D-745D-359D-41FC-AAC3849A5D88}"/>
              </a:ext>
            </a:extLst>
          </p:cNvPr>
          <p:cNvSpPr txBox="1"/>
          <p:nvPr/>
        </p:nvSpPr>
        <p:spPr>
          <a:xfrm>
            <a:off x="10881360" y="1234440"/>
            <a:ext cx="1310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1</a:t>
            </a:r>
            <a:endParaRPr lang="en-US" sz="20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8CEE8D-1CEB-841F-9B04-29C4B18F6BFA}"/>
              </a:ext>
            </a:extLst>
          </p:cNvPr>
          <p:cNvSpPr txBox="1"/>
          <p:nvPr/>
        </p:nvSpPr>
        <p:spPr>
          <a:xfrm>
            <a:off x="10886601" y="2288053"/>
            <a:ext cx="1305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3</a:t>
            </a:r>
            <a:endParaRPr lang="en-US" sz="2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D45391-25FB-8B40-7053-6A958733A586}"/>
              </a:ext>
            </a:extLst>
          </p:cNvPr>
          <p:cNvSpPr txBox="1"/>
          <p:nvPr/>
        </p:nvSpPr>
        <p:spPr>
          <a:xfrm>
            <a:off x="10886600" y="1783080"/>
            <a:ext cx="130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2</a:t>
            </a:r>
            <a:endParaRPr lang="en-US" sz="20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6A0A9E-4080-DAD0-B3A5-B484676C4E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" y="182880"/>
            <a:ext cx="9782175" cy="33147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6EA90F2F-C960-8BA8-B218-46D6ABBB8FD3}"/>
              </a:ext>
            </a:extLst>
          </p:cNvPr>
          <p:cNvSpPr txBox="1"/>
          <p:nvPr/>
        </p:nvSpPr>
        <p:spPr>
          <a:xfrm>
            <a:off x="914400" y="3828064"/>
            <a:ext cx="1700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RIPR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model</a:t>
            </a:r>
            <a:endParaRPr lang="en-US" sz="24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45D3C3-6C37-0E17-9901-23D6FFCE8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15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58515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" grpId="0"/>
      <p:bldP spid="3" grpId="0"/>
      <p:bldP spid="3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B5D3E4CD-6D6C-3767-1E27-DECE8972270B}"/>
              </a:ext>
            </a:extLst>
          </p:cNvPr>
          <p:cNvSpPr txBox="1"/>
          <p:nvPr/>
        </p:nvSpPr>
        <p:spPr>
          <a:xfrm>
            <a:off x="109728" y="457200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correct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0E91F6F-C7F3-7931-DD98-4CBDACB76934}"/>
              </a:ext>
            </a:extLst>
          </p:cNvPr>
          <p:cNvSpPr txBox="1"/>
          <p:nvPr/>
        </p:nvSpPr>
        <p:spPr>
          <a:xfrm>
            <a:off x="109728" y="1190595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faulty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619796F-B522-4843-940A-61659522120A}"/>
              </a:ext>
            </a:extLst>
          </p:cNvPr>
          <p:cNvSpPr txBox="1"/>
          <p:nvPr/>
        </p:nvSpPr>
        <p:spPr>
          <a:xfrm>
            <a:off x="109728" y="1739324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crash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C9021D5-2CB0-42D5-12B9-A6971E8F1092}"/>
              </a:ext>
            </a:extLst>
          </p:cNvPr>
          <p:cNvSpPr txBox="1"/>
          <p:nvPr/>
        </p:nvSpPr>
        <p:spPr>
          <a:xfrm>
            <a:off x="-59294" y="2288053"/>
            <a:ext cx="1209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diff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2F1CE9C-ED26-B167-74AA-C6607D554106}"/>
              </a:ext>
            </a:extLst>
          </p:cNvPr>
          <p:cNvSpPr txBox="1"/>
          <p:nvPr/>
        </p:nvSpPr>
        <p:spPr>
          <a:xfrm>
            <a:off x="4008549" y="5473521"/>
            <a:ext cx="41749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Instrumentation</a:t>
            </a:r>
            <a:r>
              <a:rPr lang="zh-CN" altLang="en-US" sz="3200" b="1" dirty="0"/>
              <a:t> </a:t>
            </a:r>
            <a:r>
              <a:rPr lang="en-US" altLang="zh-CN" sz="3200" b="1" dirty="0"/>
              <a:t>Points</a:t>
            </a:r>
            <a:endParaRPr lang="en-US" sz="32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4800DF-457D-4E47-C7F4-42E26125E69C}"/>
              </a:ext>
            </a:extLst>
          </p:cNvPr>
          <p:cNvSpPr txBox="1"/>
          <p:nvPr/>
        </p:nvSpPr>
        <p:spPr>
          <a:xfrm>
            <a:off x="10881360" y="1234440"/>
            <a:ext cx="1310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1</a:t>
            </a:r>
            <a:endParaRPr lang="en-US" sz="2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3B71F-933D-AA81-E9D3-DDD9328424FA}"/>
              </a:ext>
            </a:extLst>
          </p:cNvPr>
          <p:cNvSpPr txBox="1"/>
          <p:nvPr/>
        </p:nvSpPr>
        <p:spPr>
          <a:xfrm>
            <a:off x="10886601" y="2288053"/>
            <a:ext cx="1305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3</a:t>
            </a:r>
            <a:endParaRPr lang="en-US" sz="2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F1ECC0-2FDD-7721-BBF4-559A92DC6CB4}"/>
              </a:ext>
            </a:extLst>
          </p:cNvPr>
          <p:cNvSpPr txBox="1"/>
          <p:nvPr/>
        </p:nvSpPr>
        <p:spPr>
          <a:xfrm>
            <a:off x="10886600" y="1783080"/>
            <a:ext cx="130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2</a:t>
            </a:r>
            <a:endParaRPr lang="en-US" sz="20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D10240-95B6-6B6E-6CD4-A06E7127B7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"/>
            <a:ext cx="9782175" cy="4048125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F34ACA01-8DAB-6EFF-F52D-FB070E566F7F}"/>
              </a:ext>
            </a:extLst>
          </p:cNvPr>
          <p:cNvSpPr txBox="1"/>
          <p:nvPr/>
        </p:nvSpPr>
        <p:spPr>
          <a:xfrm>
            <a:off x="914400" y="3828064"/>
            <a:ext cx="1700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RIPR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model</a:t>
            </a:r>
            <a:endParaRPr lang="en-US" sz="2400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EE6B47-94C9-B235-40F3-65FCD6096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554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D26F6189-1924-BC11-314E-ABC349CC5FFB}"/>
              </a:ext>
            </a:extLst>
          </p:cNvPr>
          <p:cNvSpPr txBox="1"/>
          <p:nvPr/>
        </p:nvSpPr>
        <p:spPr>
          <a:xfrm>
            <a:off x="109728" y="457200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correct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B075E64-B0E5-644C-C55F-7AED3DA81A6C}"/>
              </a:ext>
            </a:extLst>
          </p:cNvPr>
          <p:cNvSpPr txBox="1"/>
          <p:nvPr/>
        </p:nvSpPr>
        <p:spPr>
          <a:xfrm>
            <a:off x="109728" y="1190595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faulty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85A72C-2A87-7752-DD35-4CBE44A83128}"/>
              </a:ext>
            </a:extLst>
          </p:cNvPr>
          <p:cNvSpPr txBox="1"/>
          <p:nvPr/>
        </p:nvSpPr>
        <p:spPr>
          <a:xfrm>
            <a:off x="109728" y="1739324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crash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276C73-E451-2271-18FA-9B41EAA164C7}"/>
              </a:ext>
            </a:extLst>
          </p:cNvPr>
          <p:cNvSpPr txBox="1"/>
          <p:nvPr/>
        </p:nvSpPr>
        <p:spPr>
          <a:xfrm>
            <a:off x="-59294" y="2288053"/>
            <a:ext cx="1209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diff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A5C857F-59A2-DE72-A40A-719558C468BD}"/>
              </a:ext>
            </a:extLst>
          </p:cNvPr>
          <p:cNvSpPr txBox="1"/>
          <p:nvPr/>
        </p:nvSpPr>
        <p:spPr>
          <a:xfrm>
            <a:off x="4008549" y="5473521"/>
            <a:ext cx="41749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Instrumentation</a:t>
            </a:r>
            <a:r>
              <a:rPr lang="zh-CN" altLang="en-US" sz="3200" b="1" dirty="0"/>
              <a:t> </a:t>
            </a:r>
            <a:r>
              <a:rPr lang="en-US" altLang="zh-CN" sz="3200" b="1" dirty="0"/>
              <a:t>Points</a:t>
            </a:r>
            <a:endParaRPr lang="en-US" sz="32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0A8A10-5C3C-7686-5BF6-760271B8B74B}"/>
              </a:ext>
            </a:extLst>
          </p:cNvPr>
          <p:cNvSpPr txBox="1"/>
          <p:nvPr/>
        </p:nvSpPr>
        <p:spPr>
          <a:xfrm>
            <a:off x="10881360" y="1234440"/>
            <a:ext cx="1310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1</a:t>
            </a:r>
            <a:endParaRPr lang="en-US" sz="2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ED66ED-057B-0F97-B17A-5ED0201744DA}"/>
              </a:ext>
            </a:extLst>
          </p:cNvPr>
          <p:cNvSpPr txBox="1"/>
          <p:nvPr/>
        </p:nvSpPr>
        <p:spPr>
          <a:xfrm>
            <a:off x="10886601" y="2288053"/>
            <a:ext cx="1305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3</a:t>
            </a:r>
            <a:endParaRPr lang="en-US" sz="2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103708-757C-C46B-21C5-70A85B03DF8A}"/>
              </a:ext>
            </a:extLst>
          </p:cNvPr>
          <p:cNvSpPr txBox="1"/>
          <p:nvPr/>
        </p:nvSpPr>
        <p:spPr>
          <a:xfrm>
            <a:off x="10886600" y="1783080"/>
            <a:ext cx="130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2</a:t>
            </a:r>
            <a:endParaRPr lang="en-US" sz="20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15C9C4-D73E-9C26-FD62-73946D726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"/>
            <a:ext cx="9782175" cy="404812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0FADD97-323D-080A-8090-D09F8ADF8D1F}"/>
              </a:ext>
            </a:extLst>
          </p:cNvPr>
          <p:cNvSpPr txBox="1"/>
          <p:nvPr/>
        </p:nvSpPr>
        <p:spPr>
          <a:xfrm>
            <a:off x="914400" y="3828064"/>
            <a:ext cx="1700011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RIPR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model</a:t>
            </a:r>
            <a:endParaRPr lang="en-US" sz="2400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2923DF-6282-143C-6FAD-EE9034934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811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96905F23-9F71-F12C-8C03-67F2805A9347}"/>
              </a:ext>
            </a:extLst>
          </p:cNvPr>
          <p:cNvSpPr txBox="1"/>
          <p:nvPr/>
        </p:nvSpPr>
        <p:spPr>
          <a:xfrm>
            <a:off x="109728" y="457200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correct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DF4F8F5-014D-C32C-0DEB-631EEC796B0E}"/>
              </a:ext>
            </a:extLst>
          </p:cNvPr>
          <p:cNvSpPr txBox="1"/>
          <p:nvPr/>
        </p:nvSpPr>
        <p:spPr>
          <a:xfrm>
            <a:off x="109728" y="1190595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faulty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E53E08-BB0E-C312-4141-FAA1AA55155E}"/>
              </a:ext>
            </a:extLst>
          </p:cNvPr>
          <p:cNvSpPr txBox="1"/>
          <p:nvPr/>
        </p:nvSpPr>
        <p:spPr>
          <a:xfrm>
            <a:off x="109728" y="1739324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crash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47D13E1-9D79-FF3B-A44C-D2329C5E0B22}"/>
              </a:ext>
            </a:extLst>
          </p:cNvPr>
          <p:cNvSpPr txBox="1"/>
          <p:nvPr/>
        </p:nvSpPr>
        <p:spPr>
          <a:xfrm>
            <a:off x="-59294" y="2288053"/>
            <a:ext cx="1209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diff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938BA4E-B5FB-AFE2-6843-4E5AF7291006}"/>
              </a:ext>
            </a:extLst>
          </p:cNvPr>
          <p:cNvSpPr txBox="1"/>
          <p:nvPr/>
        </p:nvSpPr>
        <p:spPr>
          <a:xfrm>
            <a:off x="4008549" y="5473521"/>
            <a:ext cx="41749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Instrumentation</a:t>
            </a:r>
            <a:r>
              <a:rPr lang="zh-CN" altLang="en-US" sz="3200" b="1" dirty="0"/>
              <a:t> </a:t>
            </a:r>
            <a:r>
              <a:rPr lang="en-US" altLang="zh-CN" sz="3200" b="1" dirty="0"/>
              <a:t>Points</a:t>
            </a:r>
            <a:endParaRPr lang="en-US" sz="32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8AA79D-C2BF-3D8A-CFB4-78D89723E0C7}"/>
              </a:ext>
            </a:extLst>
          </p:cNvPr>
          <p:cNvSpPr txBox="1"/>
          <p:nvPr/>
        </p:nvSpPr>
        <p:spPr>
          <a:xfrm>
            <a:off x="10881360" y="1234440"/>
            <a:ext cx="1310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1</a:t>
            </a:r>
            <a:endParaRPr lang="en-US" sz="2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E6E4D8-0AA1-3148-F69A-9143631DADFF}"/>
              </a:ext>
            </a:extLst>
          </p:cNvPr>
          <p:cNvSpPr txBox="1"/>
          <p:nvPr/>
        </p:nvSpPr>
        <p:spPr>
          <a:xfrm>
            <a:off x="10886601" y="2288053"/>
            <a:ext cx="1305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3</a:t>
            </a:r>
            <a:endParaRPr lang="en-US" sz="2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31D3DD-3724-D009-2DE3-2B9AA54ADB68}"/>
              </a:ext>
            </a:extLst>
          </p:cNvPr>
          <p:cNvSpPr txBox="1"/>
          <p:nvPr/>
        </p:nvSpPr>
        <p:spPr>
          <a:xfrm>
            <a:off x="10886600" y="1783080"/>
            <a:ext cx="130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2</a:t>
            </a:r>
            <a:endParaRPr lang="en-US" sz="20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4AD6C0-34D5-C8D7-2321-DA4C79F53B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"/>
            <a:ext cx="9782175" cy="404812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3CAC77A-442B-906C-94FF-0334741F6724}"/>
              </a:ext>
            </a:extLst>
          </p:cNvPr>
          <p:cNvSpPr txBox="1"/>
          <p:nvPr/>
        </p:nvSpPr>
        <p:spPr>
          <a:xfrm>
            <a:off x="914400" y="3828064"/>
            <a:ext cx="1700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RIPR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model</a:t>
            </a:r>
            <a:endParaRPr lang="en-US" sz="2400" b="1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75FE25-669B-DD03-D05D-BBD5DABEC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277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45A11F1-61EC-641D-5FA1-B2AF28341EF2}"/>
              </a:ext>
            </a:extLst>
          </p:cNvPr>
          <p:cNvSpPr txBox="1"/>
          <p:nvPr/>
        </p:nvSpPr>
        <p:spPr>
          <a:xfrm>
            <a:off x="109728" y="457200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correct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0DB76F-113B-0990-F11B-94D7C76ADBED}"/>
              </a:ext>
            </a:extLst>
          </p:cNvPr>
          <p:cNvSpPr txBox="1"/>
          <p:nvPr/>
        </p:nvSpPr>
        <p:spPr>
          <a:xfrm>
            <a:off x="109728" y="1190595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faulty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B2156A-5A4E-3095-814E-1C4F7F081B98}"/>
              </a:ext>
            </a:extLst>
          </p:cNvPr>
          <p:cNvSpPr txBox="1"/>
          <p:nvPr/>
        </p:nvSpPr>
        <p:spPr>
          <a:xfrm>
            <a:off x="109728" y="1739324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crash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75E3B4-7A87-1DA0-DDC9-D5F2E0C1B066}"/>
              </a:ext>
            </a:extLst>
          </p:cNvPr>
          <p:cNvSpPr txBox="1"/>
          <p:nvPr/>
        </p:nvSpPr>
        <p:spPr>
          <a:xfrm>
            <a:off x="-59294" y="2288053"/>
            <a:ext cx="1209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diff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C4DC01-A87D-CC27-312F-3A2E7B69EF3D}"/>
              </a:ext>
            </a:extLst>
          </p:cNvPr>
          <p:cNvSpPr txBox="1"/>
          <p:nvPr/>
        </p:nvSpPr>
        <p:spPr>
          <a:xfrm>
            <a:off x="4008549" y="5473521"/>
            <a:ext cx="41749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Instrumentation</a:t>
            </a:r>
            <a:r>
              <a:rPr lang="zh-CN" altLang="en-US" sz="3200" b="1" dirty="0"/>
              <a:t> </a:t>
            </a:r>
            <a:r>
              <a:rPr lang="en-US" altLang="zh-CN" sz="3200" b="1" dirty="0"/>
              <a:t>Points</a:t>
            </a:r>
            <a:endParaRPr lang="en-US" sz="32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01682B-2A9A-4DF2-A26C-6599900184D9}"/>
              </a:ext>
            </a:extLst>
          </p:cNvPr>
          <p:cNvSpPr txBox="1"/>
          <p:nvPr/>
        </p:nvSpPr>
        <p:spPr>
          <a:xfrm>
            <a:off x="10881360" y="1234440"/>
            <a:ext cx="1310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1</a:t>
            </a:r>
            <a:endParaRPr lang="en-US" sz="2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59AC01-7485-BDFB-7D9E-E6D92C1A5648}"/>
              </a:ext>
            </a:extLst>
          </p:cNvPr>
          <p:cNvSpPr txBox="1"/>
          <p:nvPr/>
        </p:nvSpPr>
        <p:spPr>
          <a:xfrm>
            <a:off x="10886601" y="2288053"/>
            <a:ext cx="1305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3</a:t>
            </a:r>
            <a:endParaRPr lang="en-US" sz="2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16BEC9-EB78-08F6-C626-BBD09C556783}"/>
              </a:ext>
            </a:extLst>
          </p:cNvPr>
          <p:cNvSpPr txBox="1"/>
          <p:nvPr/>
        </p:nvSpPr>
        <p:spPr>
          <a:xfrm>
            <a:off x="10886600" y="1783080"/>
            <a:ext cx="130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2</a:t>
            </a:r>
            <a:endParaRPr lang="en-US" sz="20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8F7F53-24E8-A57E-7FF0-DDAB488F4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"/>
            <a:ext cx="9791700" cy="404812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FB3203A-30A2-A2F4-51F0-0827645B6E94}"/>
              </a:ext>
            </a:extLst>
          </p:cNvPr>
          <p:cNvSpPr txBox="1"/>
          <p:nvPr/>
        </p:nvSpPr>
        <p:spPr>
          <a:xfrm>
            <a:off x="914400" y="3828064"/>
            <a:ext cx="1700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RIPR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model</a:t>
            </a:r>
            <a:endParaRPr lang="en-US" sz="2400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31872FD-1955-D1C7-CA4A-491A6FC52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555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6CC01C-9862-FA73-6773-089B87DA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2856" y="73152"/>
            <a:ext cx="2895600" cy="68199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F65B74-6EB1-7C11-0BFB-CB19E1087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8514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D43E58EB-7EA4-3788-999E-6D8BD5C7458F}"/>
              </a:ext>
            </a:extLst>
          </p:cNvPr>
          <p:cNvSpPr txBox="1"/>
          <p:nvPr/>
        </p:nvSpPr>
        <p:spPr>
          <a:xfrm>
            <a:off x="109728" y="457200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correct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C5B38D1-66B3-C7BA-DB74-B1CC08453F93}"/>
              </a:ext>
            </a:extLst>
          </p:cNvPr>
          <p:cNvSpPr txBox="1"/>
          <p:nvPr/>
        </p:nvSpPr>
        <p:spPr>
          <a:xfrm>
            <a:off x="109728" y="1190595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faulty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FDCB36-AD22-AC4A-D726-0D4BFBF56BAF}"/>
              </a:ext>
            </a:extLst>
          </p:cNvPr>
          <p:cNvSpPr txBox="1"/>
          <p:nvPr/>
        </p:nvSpPr>
        <p:spPr>
          <a:xfrm>
            <a:off x="109728" y="1739324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crash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1464EC-0C40-502C-9952-AC6C240D7BD9}"/>
              </a:ext>
            </a:extLst>
          </p:cNvPr>
          <p:cNvSpPr txBox="1"/>
          <p:nvPr/>
        </p:nvSpPr>
        <p:spPr>
          <a:xfrm>
            <a:off x="-59294" y="2288053"/>
            <a:ext cx="1209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diff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28C97C-AD41-CC18-EF4C-018B62239AC5}"/>
              </a:ext>
            </a:extLst>
          </p:cNvPr>
          <p:cNvSpPr txBox="1"/>
          <p:nvPr/>
        </p:nvSpPr>
        <p:spPr>
          <a:xfrm>
            <a:off x="10881360" y="1234440"/>
            <a:ext cx="1310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1</a:t>
            </a:r>
            <a:endParaRPr lang="en-US" sz="2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5328C1-5807-8CED-7502-18A5FBA1274A}"/>
              </a:ext>
            </a:extLst>
          </p:cNvPr>
          <p:cNvSpPr txBox="1"/>
          <p:nvPr/>
        </p:nvSpPr>
        <p:spPr>
          <a:xfrm>
            <a:off x="10886601" y="2288053"/>
            <a:ext cx="1305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3</a:t>
            </a:r>
            <a:endParaRPr lang="en-US" sz="2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3FEF18-2104-DE8C-9818-5AA019009112}"/>
              </a:ext>
            </a:extLst>
          </p:cNvPr>
          <p:cNvSpPr txBox="1"/>
          <p:nvPr/>
        </p:nvSpPr>
        <p:spPr>
          <a:xfrm>
            <a:off x="10886600" y="1783080"/>
            <a:ext cx="130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2</a:t>
            </a:r>
            <a:endParaRPr lang="en-US" sz="2000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C69FDE-6FA9-68F4-2C0F-332DDA5513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"/>
            <a:ext cx="9791700" cy="532447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F345FB5-C145-85E6-E196-383AA15439E1}"/>
              </a:ext>
            </a:extLst>
          </p:cNvPr>
          <p:cNvSpPr txBox="1"/>
          <p:nvPr/>
        </p:nvSpPr>
        <p:spPr>
          <a:xfrm>
            <a:off x="914400" y="3831336"/>
            <a:ext cx="1700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RIPR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model</a:t>
            </a:r>
            <a:endParaRPr lang="en-US" sz="2400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8496DD-97B4-870B-0258-AE6B67D09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218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472F3D45-6521-2673-E559-59C1AFE721B3}"/>
              </a:ext>
            </a:extLst>
          </p:cNvPr>
          <p:cNvSpPr txBox="1"/>
          <p:nvPr/>
        </p:nvSpPr>
        <p:spPr>
          <a:xfrm>
            <a:off x="109728" y="457200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correct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9739CC-BD34-F8F8-7A1E-6301C729BF57}"/>
              </a:ext>
            </a:extLst>
          </p:cNvPr>
          <p:cNvSpPr txBox="1"/>
          <p:nvPr/>
        </p:nvSpPr>
        <p:spPr>
          <a:xfrm>
            <a:off x="109728" y="1190595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faulty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081FF7F-6CD1-7864-33AE-7A80DEAEF26E}"/>
              </a:ext>
            </a:extLst>
          </p:cNvPr>
          <p:cNvSpPr txBox="1"/>
          <p:nvPr/>
        </p:nvSpPr>
        <p:spPr>
          <a:xfrm>
            <a:off x="109728" y="1739324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crash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FA233D-438C-0C88-F33F-B8B89BAA8671}"/>
              </a:ext>
            </a:extLst>
          </p:cNvPr>
          <p:cNvSpPr txBox="1"/>
          <p:nvPr/>
        </p:nvSpPr>
        <p:spPr>
          <a:xfrm>
            <a:off x="-59294" y="2288053"/>
            <a:ext cx="1209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diff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957F79-0888-7AD9-9FFF-03267F457FE8}"/>
              </a:ext>
            </a:extLst>
          </p:cNvPr>
          <p:cNvSpPr txBox="1"/>
          <p:nvPr/>
        </p:nvSpPr>
        <p:spPr>
          <a:xfrm>
            <a:off x="10881360" y="1234440"/>
            <a:ext cx="1310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1</a:t>
            </a:r>
            <a:endParaRPr lang="en-US" sz="2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8F476F-DA97-63E1-5882-2D9B0FD6D90C}"/>
              </a:ext>
            </a:extLst>
          </p:cNvPr>
          <p:cNvSpPr txBox="1"/>
          <p:nvPr/>
        </p:nvSpPr>
        <p:spPr>
          <a:xfrm>
            <a:off x="10886601" y="2288053"/>
            <a:ext cx="1305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3</a:t>
            </a:r>
            <a:endParaRPr lang="en-US" sz="2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A5102C-11EE-D7DA-D689-57EDE94EECE2}"/>
              </a:ext>
            </a:extLst>
          </p:cNvPr>
          <p:cNvSpPr txBox="1"/>
          <p:nvPr/>
        </p:nvSpPr>
        <p:spPr>
          <a:xfrm>
            <a:off x="10886600" y="1783080"/>
            <a:ext cx="130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2</a:t>
            </a:r>
            <a:endParaRPr lang="en-US" sz="20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70073C-9EAE-3E69-B435-6B9CE90206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"/>
            <a:ext cx="9791700" cy="561022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9522BE1-36E8-5B75-C27D-265303848147}"/>
              </a:ext>
            </a:extLst>
          </p:cNvPr>
          <p:cNvSpPr txBox="1"/>
          <p:nvPr/>
        </p:nvSpPr>
        <p:spPr>
          <a:xfrm>
            <a:off x="914400" y="3828064"/>
            <a:ext cx="1700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RIPR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model</a:t>
            </a:r>
            <a:endParaRPr lang="en-US" sz="2400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BB0F89-B98F-0BDC-F7E7-6EB56510B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230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FBBB82D-6EBF-9F5D-2F66-DEBC22E11C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9886" y="4332963"/>
            <a:ext cx="3693886" cy="163994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80EC397-C103-9CB1-EF9F-4E85E4CBE6E1}"/>
              </a:ext>
            </a:extLst>
          </p:cNvPr>
          <p:cNvSpPr txBox="1"/>
          <p:nvPr/>
        </p:nvSpPr>
        <p:spPr>
          <a:xfrm>
            <a:off x="109728" y="457200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correct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5D181EF-BD6C-6593-906A-CC6F7A83BCD6}"/>
              </a:ext>
            </a:extLst>
          </p:cNvPr>
          <p:cNvSpPr txBox="1"/>
          <p:nvPr/>
        </p:nvSpPr>
        <p:spPr>
          <a:xfrm>
            <a:off x="109728" y="1190595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faulty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7FE173-5900-9B89-189B-36360886E38A}"/>
              </a:ext>
            </a:extLst>
          </p:cNvPr>
          <p:cNvSpPr txBox="1"/>
          <p:nvPr/>
        </p:nvSpPr>
        <p:spPr>
          <a:xfrm>
            <a:off x="109728" y="1739324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crash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0A7B2E4-1031-288D-ADC0-C849320B2434}"/>
              </a:ext>
            </a:extLst>
          </p:cNvPr>
          <p:cNvSpPr txBox="1"/>
          <p:nvPr/>
        </p:nvSpPr>
        <p:spPr>
          <a:xfrm>
            <a:off x="-59294" y="2288053"/>
            <a:ext cx="1209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diff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C71257-5779-6478-D0F1-BC38F7B0BE43}"/>
              </a:ext>
            </a:extLst>
          </p:cNvPr>
          <p:cNvSpPr txBox="1"/>
          <p:nvPr/>
        </p:nvSpPr>
        <p:spPr>
          <a:xfrm>
            <a:off x="10881360" y="1234440"/>
            <a:ext cx="1310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1</a:t>
            </a:r>
            <a:endParaRPr lang="en-US" sz="2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9FF62E-19E1-AF74-9D73-08421B1111E0}"/>
              </a:ext>
            </a:extLst>
          </p:cNvPr>
          <p:cNvSpPr txBox="1"/>
          <p:nvPr/>
        </p:nvSpPr>
        <p:spPr>
          <a:xfrm>
            <a:off x="10886601" y="2288053"/>
            <a:ext cx="1305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3</a:t>
            </a:r>
            <a:endParaRPr lang="en-US" sz="2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BCACF0-0050-968D-1441-33ECC3DB2FC0}"/>
              </a:ext>
            </a:extLst>
          </p:cNvPr>
          <p:cNvSpPr txBox="1"/>
          <p:nvPr/>
        </p:nvSpPr>
        <p:spPr>
          <a:xfrm>
            <a:off x="10886600" y="1783080"/>
            <a:ext cx="130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2</a:t>
            </a:r>
            <a:endParaRPr lang="en-US" sz="20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40B4DE8-94D7-9FCC-0B93-5107000208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" y="182880"/>
            <a:ext cx="9791700" cy="599122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47FE2EC-1BD3-A486-811F-6FAA9E8C972F}"/>
              </a:ext>
            </a:extLst>
          </p:cNvPr>
          <p:cNvSpPr txBox="1"/>
          <p:nvPr/>
        </p:nvSpPr>
        <p:spPr>
          <a:xfrm>
            <a:off x="914400" y="3828064"/>
            <a:ext cx="1700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RIPR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model</a:t>
            </a:r>
            <a:endParaRPr lang="en-US" sz="2400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7F9ED5-6ECB-89B5-2F24-1DA60C459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556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80617CD-EE98-22CF-578D-A1659DB385A5}"/>
              </a:ext>
            </a:extLst>
          </p:cNvPr>
          <p:cNvSpPr txBox="1"/>
          <p:nvPr/>
        </p:nvSpPr>
        <p:spPr>
          <a:xfrm>
            <a:off x="109728" y="457200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correct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7DAA340-0550-CBF6-54D7-9B0DD602ABFD}"/>
              </a:ext>
            </a:extLst>
          </p:cNvPr>
          <p:cNvSpPr txBox="1"/>
          <p:nvPr/>
        </p:nvSpPr>
        <p:spPr>
          <a:xfrm>
            <a:off x="109728" y="1190595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faulty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F419FA8-46F4-803A-53F3-A109DB3E7E04}"/>
              </a:ext>
            </a:extLst>
          </p:cNvPr>
          <p:cNvSpPr txBox="1"/>
          <p:nvPr/>
        </p:nvSpPr>
        <p:spPr>
          <a:xfrm>
            <a:off x="109728" y="1739324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crash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F7A4672-C3E0-AFA8-5292-0ABF9459D601}"/>
              </a:ext>
            </a:extLst>
          </p:cNvPr>
          <p:cNvSpPr txBox="1"/>
          <p:nvPr/>
        </p:nvSpPr>
        <p:spPr>
          <a:xfrm>
            <a:off x="-59294" y="2288053"/>
            <a:ext cx="1209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diff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C9F75B-879C-9F0B-341A-E87581D416CF}"/>
              </a:ext>
            </a:extLst>
          </p:cNvPr>
          <p:cNvSpPr txBox="1"/>
          <p:nvPr/>
        </p:nvSpPr>
        <p:spPr>
          <a:xfrm>
            <a:off x="10881360" y="1234440"/>
            <a:ext cx="1310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1</a:t>
            </a:r>
            <a:endParaRPr lang="en-US" sz="2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9DBB0A-C459-B0F3-824F-B59F33526BC7}"/>
              </a:ext>
            </a:extLst>
          </p:cNvPr>
          <p:cNvSpPr txBox="1"/>
          <p:nvPr/>
        </p:nvSpPr>
        <p:spPr>
          <a:xfrm>
            <a:off x="10886601" y="2288053"/>
            <a:ext cx="1305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3</a:t>
            </a:r>
            <a:endParaRPr lang="en-US" sz="2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7E7FC4-6A2D-B70C-AAAD-73F4B26CF4E7}"/>
              </a:ext>
            </a:extLst>
          </p:cNvPr>
          <p:cNvSpPr txBox="1"/>
          <p:nvPr/>
        </p:nvSpPr>
        <p:spPr>
          <a:xfrm>
            <a:off x="10886600" y="1783080"/>
            <a:ext cx="130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2</a:t>
            </a:r>
            <a:endParaRPr lang="en-US" sz="2000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46DA945-DE33-35BA-7C45-26A51D8E9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"/>
            <a:ext cx="9791700" cy="59912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85C621-A3BC-4B1F-6092-28CF960C246F}"/>
              </a:ext>
            </a:extLst>
          </p:cNvPr>
          <p:cNvSpPr txBox="1"/>
          <p:nvPr/>
        </p:nvSpPr>
        <p:spPr>
          <a:xfrm>
            <a:off x="914400" y="3828064"/>
            <a:ext cx="1700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RIPR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model</a:t>
            </a:r>
            <a:endParaRPr lang="en-US" sz="2400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4999039-1B50-676C-2FE8-65BBCCE32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107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7FFDDB9-05F2-9CDF-5364-4BD9463D4A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2868459"/>
            <a:ext cx="7772400" cy="375586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CFD7BC-F93F-F6A4-6E70-E6CFBD3CE1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9278" y="3736927"/>
            <a:ext cx="1227230" cy="12319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678451F-50C3-C718-B9A2-3CB6F6671EE0}"/>
              </a:ext>
            </a:extLst>
          </p:cNvPr>
          <p:cNvSpPr txBox="1"/>
          <p:nvPr/>
        </p:nvSpPr>
        <p:spPr>
          <a:xfrm>
            <a:off x="731020" y="4973742"/>
            <a:ext cx="20383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Mutation Testing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80FA36-DFDC-150F-B766-A5C7DFDB80B6}"/>
              </a:ext>
            </a:extLst>
          </p:cNvPr>
          <p:cNvSpPr txBox="1"/>
          <p:nvPr/>
        </p:nvSpPr>
        <p:spPr>
          <a:xfrm>
            <a:off x="3251178" y="4954626"/>
            <a:ext cx="3238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 </a:t>
            </a:r>
            <a:r>
              <a:rPr lang="en-US" altLang="zh-CN" sz="2400" dirty="0"/>
              <a:t>Instrumentation</a:t>
            </a:r>
            <a:br>
              <a:rPr lang="en-US" altLang="zh-CN" sz="2400" dirty="0"/>
            </a:br>
            <a:r>
              <a:rPr lang="en-US" altLang="zh-CN" sz="2400" dirty="0"/>
              <a:t>4</a:t>
            </a:r>
            <a:r>
              <a:rPr lang="zh-CN" altLang="en-US" sz="2400" dirty="0"/>
              <a:t> </a:t>
            </a:r>
            <a:r>
              <a:rPr lang="en-US" altLang="zh-CN" sz="2400" dirty="0"/>
              <a:t>observation</a:t>
            </a:r>
            <a:r>
              <a:rPr lang="zh-CN" altLang="en-US" sz="2400" dirty="0"/>
              <a:t> </a:t>
            </a:r>
            <a:r>
              <a:rPr lang="en-US" altLang="zh-CN" sz="2400" dirty="0"/>
              <a:t>probes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7CBFB9-FE70-D952-160E-B85A4140D176}"/>
              </a:ext>
            </a:extLst>
          </p:cNvPr>
          <p:cNvSpPr txBox="1"/>
          <p:nvPr/>
        </p:nvSpPr>
        <p:spPr>
          <a:xfrm>
            <a:off x="6694275" y="4973743"/>
            <a:ext cx="20383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/>
              <a:t>Filter</a:t>
            </a:r>
            <a:r>
              <a:rPr lang="zh-CN" altLang="en-US" sz="2400" dirty="0"/>
              <a:t> </a:t>
            </a:r>
            <a:r>
              <a:rPr lang="en-US" sz="2400" dirty="0"/>
              <a:t>Non-</a:t>
            </a:r>
            <a:br>
              <a:rPr lang="en-US" sz="2400" dirty="0"/>
            </a:br>
            <a:r>
              <a:rPr lang="en-US" sz="2400" dirty="0"/>
              <a:t>Determinism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C53575-4937-5ACA-BFCF-DF4C39129D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34140" y="3763737"/>
            <a:ext cx="1319411" cy="12051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C6EEE95-8888-26C9-51EE-CC2D3317E029}"/>
              </a:ext>
            </a:extLst>
          </p:cNvPr>
          <p:cNvSpPr txBox="1"/>
          <p:nvPr/>
        </p:nvSpPr>
        <p:spPr>
          <a:xfrm>
            <a:off x="9398875" y="4973742"/>
            <a:ext cx="20383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State Comparison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E54023-735A-7EB4-CAA5-08A3493249B3}"/>
              </a:ext>
            </a:extLst>
          </p:cNvPr>
          <p:cNvSpPr txBox="1"/>
          <p:nvPr/>
        </p:nvSpPr>
        <p:spPr>
          <a:xfrm>
            <a:off x="1712613" y="6044364"/>
            <a:ext cx="916252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/>
            <a:r>
              <a:rPr lang="en-US" altLang="zh-CN" sz="3200" b="1" dirty="0"/>
              <a:t>https://</a:t>
            </a:r>
            <a:r>
              <a:rPr lang="en-US" altLang="zh-CN" sz="3200" b="1" dirty="0" err="1"/>
              <a:t>github.com</a:t>
            </a:r>
            <a:r>
              <a:rPr lang="en-US" altLang="zh-CN" sz="3200" b="1" dirty="0"/>
              <a:t>/</a:t>
            </a:r>
            <a:r>
              <a:rPr lang="en-US" altLang="zh-CN" sz="3200" b="1" dirty="0" err="1"/>
              <a:t>spideruci</a:t>
            </a:r>
            <a:r>
              <a:rPr lang="en-US" altLang="zh-CN" sz="3200" b="1" dirty="0"/>
              <a:t>/RIPR-framework</a:t>
            </a:r>
            <a:endParaRPr lang="en-US" sz="3200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FB4A6B8-124A-851C-6564-F23F232C51D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7626" y="3685324"/>
            <a:ext cx="1385127" cy="12835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42483B3-F3E6-0799-CCCC-A67B19F27D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51711" y="3649210"/>
            <a:ext cx="1385127" cy="1355826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AF722BC8-F91F-8D07-B923-29A0CAEFF1A6}"/>
              </a:ext>
            </a:extLst>
          </p:cNvPr>
          <p:cNvSpPr txBox="1">
            <a:spLocks/>
          </p:cNvSpPr>
          <p:nvPr/>
        </p:nvSpPr>
        <p:spPr>
          <a:xfrm>
            <a:off x="1036076" y="2614111"/>
            <a:ext cx="10515600" cy="77010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b="1" dirty="0"/>
              <a:t>Experiment</a:t>
            </a:r>
            <a:endParaRPr lang="en-US" b="1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6BB5DF4-61A5-679F-6C54-61F4675AE4D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98462" y="0"/>
            <a:ext cx="2633663" cy="129804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4AF5EE4-1BEB-E3E6-FC8A-BDFBB072229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66949" y="579098"/>
            <a:ext cx="8539777" cy="169664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4C9315-FDB0-9B9A-55EF-E937181F2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24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32749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  <p:bldP spid="10" grpId="0"/>
      <p:bldP spid="1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5FEFAA7-085A-CF8A-BEE0-5EB3DCB3A25C}"/>
              </a:ext>
            </a:extLst>
          </p:cNvPr>
          <p:cNvSpPr txBox="1"/>
          <p:nvPr/>
        </p:nvSpPr>
        <p:spPr>
          <a:xfrm>
            <a:off x="1302657" y="3066716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A9ADEB-BA7F-5939-A65B-CB5535A0517A}"/>
              </a:ext>
            </a:extLst>
          </p:cNvPr>
          <p:cNvSpPr txBox="1"/>
          <p:nvPr/>
        </p:nvSpPr>
        <p:spPr>
          <a:xfrm>
            <a:off x="2405742" y="3066716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E9624A-EE9B-704E-CAB9-9F76D23658FB}"/>
              </a:ext>
            </a:extLst>
          </p:cNvPr>
          <p:cNvSpPr txBox="1"/>
          <p:nvPr/>
        </p:nvSpPr>
        <p:spPr>
          <a:xfrm>
            <a:off x="4288967" y="2208587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not-infected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FDC5EC-4287-4CC2-0C6B-E6A34075108D}"/>
              </a:ext>
            </a:extLst>
          </p:cNvPr>
          <p:cNvSpPr txBox="1"/>
          <p:nvPr/>
        </p:nvSpPr>
        <p:spPr>
          <a:xfrm>
            <a:off x="4479466" y="4119335"/>
            <a:ext cx="96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infected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2EE99A-AC5C-2A35-A856-B042D80CB3A8}"/>
              </a:ext>
            </a:extLst>
          </p:cNvPr>
          <p:cNvSpPr txBox="1"/>
          <p:nvPr/>
        </p:nvSpPr>
        <p:spPr>
          <a:xfrm>
            <a:off x="7260771" y="1791416"/>
            <a:ext cx="1698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not-propagated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54B8AD-B95C-A573-5FE1-EF985D11C2C8}"/>
              </a:ext>
            </a:extLst>
          </p:cNvPr>
          <p:cNvSpPr txBox="1"/>
          <p:nvPr/>
        </p:nvSpPr>
        <p:spPr>
          <a:xfrm>
            <a:off x="7260771" y="4728680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propagated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7D553F-0BF0-CCDC-FF05-16A7DF3A6D28}"/>
              </a:ext>
            </a:extLst>
          </p:cNvPr>
          <p:cNvSpPr txBox="1"/>
          <p:nvPr/>
        </p:nvSpPr>
        <p:spPr>
          <a:xfrm>
            <a:off x="9728200" y="2697384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pass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A90833-098A-0292-3608-6676E17128A0}"/>
              </a:ext>
            </a:extLst>
          </p:cNvPr>
          <p:cNvSpPr txBox="1"/>
          <p:nvPr/>
        </p:nvSpPr>
        <p:spPr>
          <a:xfrm>
            <a:off x="9728200" y="4095416"/>
            <a:ext cx="482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fail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64E859-00EB-21B5-A443-DB617A3EB54E}"/>
              </a:ext>
            </a:extLst>
          </p:cNvPr>
          <p:cNvSpPr txBox="1"/>
          <p:nvPr/>
        </p:nvSpPr>
        <p:spPr>
          <a:xfrm>
            <a:off x="7260771" y="3444714"/>
            <a:ext cx="1698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not-propagated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448C174-9B78-CFCE-58FC-5B915C009C32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>
            <a:off x="1955800" y="3251382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0D6EC7B-2489-BC24-543B-6E6601E80C7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3450771" y="2393253"/>
            <a:ext cx="838196" cy="858129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C38B758-3C63-272B-0DC3-379EE6678699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5638796" y="1976082"/>
            <a:ext cx="1730833" cy="417171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A54D5A9-4A6B-F1DD-2C74-076CED817B34}"/>
              </a:ext>
            </a:extLst>
          </p:cNvPr>
          <p:cNvCxnSpPr>
            <a:cxnSpLocks/>
            <a:stCxn id="6" idx="3"/>
            <a:endCxn id="11" idx="1"/>
          </p:cNvCxnSpPr>
          <p:nvPr/>
        </p:nvCxnSpPr>
        <p:spPr>
          <a:xfrm flipV="1">
            <a:off x="5448295" y="3629380"/>
            <a:ext cx="1812476" cy="674621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E75A16E-603F-AA1A-E99C-BE0E4EC1BE35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5448295" y="4304001"/>
            <a:ext cx="1812476" cy="609345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484AB9A-C047-9C4C-FCFF-AFBCA8B252B2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3450771" y="3251382"/>
            <a:ext cx="1028695" cy="1052619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E9B0F773-22FE-F38E-4B3D-630382CAACE8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8784771" y="2008244"/>
            <a:ext cx="943429" cy="873806"/>
          </a:xfrm>
          <a:prstGeom prst="straightConnector1">
            <a:avLst/>
          </a:prstGeom>
          <a:ln w="381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41AF765-C7DD-0536-B096-C51A3BFF2E87}"/>
              </a:ext>
            </a:extLst>
          </p:cNvPr>
          <p:cNvCxnSpPr>
            <a:cxnSpLocks/>
            <a:stCxn id="11" idx="3"/>
            <a:endCxn id="9" idx="1"/>
          </p:cNvCxnSpPr>
          <p:nvPr/>
        </p:nvCxnSpPr>
        <p:spPr>
          <a:xfrm flipV="1">
            <a:off x="8958943" y="2882050"/>
            <a:ext cx="769257" cy="747330"/>
          </a:xfrm>
          <a:prstGeom prst="straightConnector1">
            <a:avLst/>
          </a:prstGeom>
          <a:ln w="381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C0386F80-5AB1-0BF9-27CE-A67BAAC11681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 flipV="1">
            <a:off x="8610600" y="2882050"/>
            <a:ext cx="1117600" cy="2031296"/>
          </a:xfrm>
          <a:prstGeom prst="straightConnector1">
            <a:avLst/>
          </a:prstGeom>
          <a:ln w="381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350C5B4B-F02D-0745-4A23-E9714040CA5D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 flipV="1">
            <a:off x="8610600" y="4280082"/>
            <a:ext cx="1117600" cy="63326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CE039B1-675B-8805-A5D0-11EE7DF8C21B}"/>
              </a:ext>
            </a:extLst>
          </p:cNvPr>
          <p:cNvSpPr txBox="1"/>
          <p:nvPr/>
        </p:nvSpPr>
        <p:spPr>
          <a:xfrm>
            <a:off x="1955800" y="228600"/>
            <a:ext cx="8254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/>
              <a:t>Conceptual</a:t>
            </a:r>
            <a:r>
              <a:rPr lang="zh-CN" altLang="en-US" sz="3200" dirty="0"/>
              <a:t> </a:t>
            </a:r>
            <a:r>
              <a:rPr lang="en-US" altLang="zh-CN" sz="3200" dirty="0"/>
              <a:t>Decision</a:t>
            </a:r>
            <a:r>
              <a:rPr lang="zh-CN" altLang="en-US" sz="3200" dirty="0"/>
              <a:t> </a:t>
            </a:r>
            <a:r>
              <a:rPr lang="en-US" altLang="zh-CN" sz="3200" dirty="0"/>
              <a:t>Tree</a:t>
            </a:r>
            <a:endParaRPr lang="en-US" sz="3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B3AC1B4-C5DF-141A-E869-DFF6D27901A7}"/>
              </a:ext>
            </a:extLst>
          </p:cNvPr>
          <p:cNvSpPr txBox="1"/>
          <p:nvPr/>
        </p:nvSpPr>
        <p:spPr>
          <a:xfrm>
            <a:off x="2405742" y="5546610"/>
            <a:ext cx="86584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Reachability</a:t>
            </a:r>
            <a:r>
              <a:rPr lang="zh-CN" altLang="en-US" sz="2000" dirty="0"/>
              <a:t>            </a:t>
            </a:r>
            <a:r>
              <a:rPr lang="en-US" altLang="zh-CN" sz="2000" dirty="0"/>
              <a:t>Infection</a:t>
            </a:r>
            <a:r>
              <a:rPr lang="zh-CN" altLang="en-US" sz="2000" dirty="0"/>
              <a:t>                                     </a:t>
            </a:r>
            <a:r>
              <a:rPr lang="en-US" altLang="zh-CN" sz="2000" dirty="0"/>
              <a:t>Propagation</a:t>
            </a:r>
            <a:r>
              <a:rPr lang="zh-CN" altLang="en-US" sz="2000" dirty="0"/>
              <a:t>                </a:t>
            </a:r>
            <a:r>
              <a:rPr lang="en-US" altLang="zh-CN" sz="2000" dirty="0" err="1"/>
              <a:t>Revealability</a:t>
            </a:r>
            <a:endParaRPr lang="en-US" sz="20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6B93EB-A884-91B0-4203-D00215CED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3291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5FEFAA7-085A-CF8A-BEE0-5EB3DCB3A25C}"/>
              </a:ext>
            </a:extLst>
          </p:cNvPr>
          <p:cNvSpPr txBox="1"/>
          <p:nvPr/>
        </p:nvSpPr>
        <p:spPr>
          <a:xfrm>
            <a:off x="1302657" y="3066716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A9ADEB-BA7F-5939-A65B-CB5535A0517A}"/>
              </a:ext>
            </a:extLst>
          </p:cNvPr>
          <p:cNvSpPr txBox="1"/>
          <p:nvPr/>
        </p:nvSpPr>
        <p:spPr>
          <a:xfrm>
            <a:off x="2405742" y="3066716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FDC5EC-4287-4CC2-0C6B-E6A34075108D}"/>
              </a:ext>
            </a:extLst>
          </p:cNvPr>
          <p:cNvSpPr txBox="1"/>
          <p:nvPr/>
        </p:nvSpPr>
        <p:spPr>
          <a:xfrm>
            <a:off x="4479466" y="4119335"/>
            <a:ext cx="96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infected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54B8AD-B95C-A573-5FE1-EF985D11C2C8}"/>
              </a:ext>
            </a:extLst>
          </p:cNvPr>
          <p:cNvSpPr txBox="1"/>
          <p:nvPr/>
        </p:nvSpPr>
        <p:spPr>
          <a:xfrm>
            <a:off x="7260771" y="4728680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propagated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A90833-098A-0292-3608-6676E17128A0}"/>
              </a:ext>
            </a:extLst>
          </p:cNvPr>
          <p:cNvSpPr txBox="1"/>
          <p:nvPr/>
        </p:nvSpPr>
        <p:spPr>
          <a:xfrm>
            <a:off x="9728200" y="4095416"/>
            <a:ext cx="482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fail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448C174-9B78-CFCE-58FC-5B915C009C32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>
            <a:off x="1955800" y="3251382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E75A16E-603F-AA1A-E99C-BE0E4EC1BE35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5448295" y="4304001"/>
            <a:ext cx="1812476" cy="609345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484AB9A-C047-9C4C-FCFF-AFBCA8B252B2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3450771" y="3251382"/>
            <a:ext cx="1028695" cy="1052619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350C5B4B-F02D-0745-4A23-E9714040CA5D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 flipV="1">
            <a:off x="8610600" y="4280082"/>
            <a:ext cx="1117600" cy="63326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23512DE-4353-A681-4C79-83CB9FE77D8C}"/>
              </a:ext>
            </a:extLst>
          </p:cNvPr>
          <p:cNvSpPr txBox="1"/>
          <p:nvPr/>
        </p:nvSpPr>
        <p:spPr>
          <a:xfrm>
            <a:off x="1955800" y="228600"/>
            <a:ext cx="8254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/>
              <a:t>Ripples</a:t>
            </a:r>
            <a:endParaRPr lang="en-US" sz="3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AFAF349-3CEF-54B4-0116-52DC85A5C9EE}"/>
              </a:ext>
            </a:extLst>
          </p:cNvPr>
          <p:cNvSpPr txBox="1"/>
          <p:nvPr/>
        </p:nvSpPr>
        <p:spPr>
          <a:xfrm>
            <a:off x="2405742" y="5546610"/>
            <a:ext cx="86584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Reachability</a:t>
            </a:r>
            <a:r>
              <a:rPr lang="zh-CN" altLang="en-US" sz="2000" dirty="0"/>
              <a:t>            </a:t>
            </a:r>
            <a:r>
              <a:rPr lang="en-US" altLang="zh-CN" sz="2000" dirty="0"/>
              <a:t>Infection</a:t>
            </a:r>
            <a:r>
              <a:rPr lang="zh-CN" altLang="en-US" sz="2000" dirty="0"/>
              <a:t>                                     </a:t>
            </a:r>
            <a:r>
              <a:rPr lang="en-US" altLang="zh-CN" sz="2000" dirty="0"/>
              <a:t>Propagation</a:t>
            </a:r>
            <a:r>
              <a:rPr lang="zh-CN" altLang="en-US" sz="2000" dirty="0"/>
              <a:t>                </a:t>
            </a:r>
            <a:r>
              <a:rPr lang="en-US" altLang="zh-CN" sz="2000" dirty="0" err="1"/>
              <a:t>Revealability</a:t>
            </a:r>
            <a:endParaRPr lang="en-US" sz="20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47B108-F51D-272D-CBB6-ECE2C7C4D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42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5FEFAA7-085A-CF8A-BEE0-5EB3DCB3A25C}"/>
              </a:ext>
            </a:extLst>
          </p:cNvPr>
          <p:cNvSpPr txBox="1"/>
          <p:nvPr/>
        </p:nvSpPr>
        <p:spPr>
          <a:xfrm>
            <a:off x="1302657" y="3066716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A9ADEB-BA7F-5939-A65B-CB5535A0517A}"/>
              </a:ext>
            </a:extLst>
          </p:cNvPr>
          <p:cNvSpPr txBox="1"/>
          <p:nvPr/>
        </p:nvSpPr>
        <p:spPr>
          <a:xfrm>
            <a:off x="2405742" y="3066716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FDC5EC-4287-4CC2-0C6B-E6A34075108D}"/>
              </a:ext>
            </a:extLst>
          </p:cNvPr>
          <p:cNvSpPr txBox="1"/>
          <p:nvPr/>
        </p:nvSpPr>
        <p:spPr>
          <a:xfrm>
            <a:off x="4479466" y="4119335"/>
            <a:ext cx="96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infected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54B8AD-B95C-A573-5FE1-EF985D11C2C8}"/>
              </a:ext>
            </a:extLst>
          </p:cNvPr>
          <p:cNvSpPr txBox="1"/>
          <p:nvPr/>
        </p:nvSpPr>
        <p:spPr>
          <a:xfrm>
            <a:off x="7260771" y="4728680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propagated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A90833-098A-0292-3608-6676E17128A0}"/>
              </a:ext>
            </a:extLst>
          </p:cNvPr>
          <p:cNvSpPr txBox="1"/>
          <p:nvPr/>
        </p:nvSpPr>
        <p:spPr>
          <a:xfrm>
            <a:off x="9728200" y="4095416"/>
            <a:ext cx="482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fail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448C174-9B78-CFCE-58FC-5B915C009C32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>
            <a:off x="1955800" y="3251382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E75A16E-603F-AA1A-E99C-BE0E4EC1BE35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5448295" y="4304001"/>
            <a:ext cx="1812476" cy="609345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484AB9A-C047-9C4C-FCFF-AFBCA8B252B2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3450771" y="3251382"/>
            <a:ext cx="1028695" cy="1052619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350C5B4B-F02D-0745-4A23-E9714040CA5D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 flipV="1">
            <a:off x="8610600" y="4280082"/>
            <a:ext cx="1117600" cy="63326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C12A88C-EF76-9C37-A5C1-E25D2DB2D8B5}"/>
              </a:ext>
            </a:extLst>
          </p:cNvPr>
          <p:cNvSpPr txBox="1"/>
          <p:nvPr/>
        </p:nvSpPr>
        <p:spPr>
          <a:xfrm>
            <a:off x="1302657" y="2946695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30949D-220C-B99C-C8CA-3113464AC908}"/>
              </a:ext>
            </a:extLst>
          </p:cNvPr>
          <p:cNvSpPr txBox="1"/>
          <p:nvPr/>
        </p:nvSpPr>
        <p:spPr>
          <a:xfrm>
            <a:off x="2405742" y="2946695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821973-6FB1-8D59-78D2-61FE6D41D106}"/>
              </a:ext>
            </a:extLst>
          </p:cNvPr>
          <p:cNvSpPr txBox="1"/>
          <p:nvPr/>
        </p:nvSpPr>
        <p:spPr>
          <a:xfrm>
            <a:off x="4479466" y="3999314"/>
            <a:ext cx="96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infected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448C73-D80A-83E1-195F-75C2ED9994F2}"/>
              </a:ext>
            </a:extLst>
          </p:cNvPr>
          <p:cNvSpPr txBox="1"/>
          <p:nvPr/>
        </p:nvSpPr>
        <p:spPr>
          <a:xfrm>
            <a:off x="7260771" y="4608659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propagated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3BEFE1-7245-5EC9-418F-C4D26DFA491A}"/>
              </a:ext>
            </a:extLst>
          </p:cNvPr>
          <p:cNvSpPr txBox="1"/>
          <p:nvPr/>
        </p:nvSpPr>
        <p:spPr>
          <a:xfrm>
            <a:off x="9728200" y="2577363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pass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187AA24-0218-C6BD-2373-29887551F618}"/>
              </a:ext>
            </a:extLst>
          </p:cNvPr>
          <p:cNvCxnSpPr>
            <a:cxnSpLocks/>
            <a:stCxn id="2" idx="3"/>
            <a:endCxn id="5" idx="1"/>
          </p:cNvCxnSpPr>
          <p:nvPr/>
        </p:nvCxnSpPr>
        <p:spPr>
          <a:xfrm>
            <a:off x="1955800" y="3131361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6D893BA-ECDB-14D6-E65E-AAFA1BAD1986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5448295" y="4183980"/>
            <a:ext cx="1812476" cy="609345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B8BD49F-279F-476B-3ACC-0DA708E42354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3450771" y="3131361"/>
            <a:ext cx="1028695" cy="1052619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2846948-298C-0135-ED90-D07EEDA19B13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 flipV="1">
            <a:off x="8610600" y="2762029"/>
            <a:ext cx="1117600" cy="2031296"/>
          </a:xfrm>
          <a:prstGeom prst="straightConnector1">
            <a:avLst/>
          </a:prstGeom>
          <a:ln w="381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008633A-0EBB-FB9F-D721-663DE78AAE1A}"/>
              </a:ext>
            </a:extLst>
          </p:cNvPr>
          <p:cNvSpPr txBox="1"/>
          <p:nvPr/>
        </p:nvSpPr>
        <p:spPr>
          <a:xfrm>
            <a:off x="1297209" y="2872226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C3645EE-FD52-325A-4237-EE3ADC15457C}"/>
              </a:ext>
            </a:extLst>
          </p:cNvPr>
          <p:cNvSpPr txBox="1"/>
          <p:nvPr/>
        </p:nvSpPr>
        <p:spPr>
          <a:xfrm>
            <a:off x="2400294" y="2872226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FFF3C9-7F4D-3046-44A9-EC471AC8622E}"/>
              </a:ext>
            </a:extLst>
          </p:cNvPr>
          <p:cNvSpPr txBox="1"/>
          <p:nvPr/>
        </p:nvSpPr>
        <p:spPr>
          <a:xfrm>
            <a:off x="4283519" y="2014097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not-infected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D6F826-552B-0721-BA26-7318996366F5}"/>
              </a:ext>
            </a:extLst>
          </p:cNvPr>
          <p:cNvSpPr txBox="1"/>
          <p:nvPr/>
        </p:nvSpPr>
        <p:spPr>
          <a:xfrm>
            <a:off x="7255323" y="1596926"/>
            <a:ext cx="1698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not-propagated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2F17174-8D62-EB9B-1075-80DA2AB115B8}"/>
              </a:ext>
            </a:extLst>
          </p:cNvPr>
          <p:cNvSpPr txBox="1"/>
          <p:nvPr/>
        </p:nvSpPr>
        <p:spPr>
          <a:xfrm>
            <a:off x="9722752" y="2502894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pass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37C98FF-64FE-C11F-BD72-77AF88323BC2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>
            <a:off x="1950352" y="3056892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649C48D-781D-0643-FAA5-FEA2682E2631}"/>
              </a:ext>
            </a:extLst>
          </p:cNvPr>
          <p:cNvCxnSpPr>
            <a:cxnSpLocks/>
            <a:stCxn id="18" idx="3"/>
            <a:endCxn id="19" idx="1"/>
          </p:cNvCxnSpPr>
          <p:nvPr/>
        </p:nvCxnSpPr>
        <p:spPr>
          <a:xfrm flipV="1">
            <a:off x="3445323" y="2198763"/>
            <a:ext cx="838196" cy="858129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63C67EB-CE2A-CE93-BB8B-FE241C9BF1A7}"/>
              </a:ext>
            </a:extLst>
          </p:cNvPr>
          <p:cNvCxnSpPr>
            <a:cxnSpLocks/>
            <a:stCxn id="19" idx="3"/>
          </p:cNvCxnSpPr>
          <p:nvPr/>
        </p:nvCxnSpPr>
        <p:spPr>
          <a:xfrm flipV="1">
            <a:off x="5633348" y="1781592"/>
            <a:ext cx="1730833" cy="417171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00C4284-8891-D08B-3E4C-B778C5C87CB9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8779323" y="1813754"/>
            <a:ext cx="943429" cy="873806"/>
          </a:xfrm>
          <a:prstGeom prst="straightConnector1">
            <a:avLst/>
          </a:prstGeom>
          <a:ln w="381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9D75ED7-F3B1-C32A-7F33-DA30FC6B2C2E}"/>
              </a:ext>
            </a:extLst>
          </p:cNvPr>
          <p:cNvSpPr txBox="1"/>
          <p:nvPr/>
        </p:nvSpPr>
        <p:spPr>
          <a:xfrm>
            <a:off x="1297209" y="2779993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EBA669D-37E0-7E39-6D28-29A202A2F38E}"/>
              </a:ext>
            </a:extLst>
          </p:cNvPr>
          <p:cNvSpPr txBox="1"/>
          <p:nvPr/>
        </p:nvSpPr>
        <p:spPr>
          <a:xfrm>
            <a:off x="2400294" y="2779993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7E4EB5-9F65-5B67-47B5-26F217812046}"/>
              </a:ext>
            </a:extLst>
          </p:cNvPr>
          <p:cNvSpPr txBox="1"/>
          <p:nvPr/>
        </p:nvSpPr>
        <p:spPr>
          <a:xfrm>
            <a:off x="4283519" y="1921864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not-infected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1C4D8F3-11CA-7833-8D34-3A58B4583A52}"/>
              </a:ext>
            </a:extLst>
          </p:cNvPr>
          <p:cNvSpPr txBox="1"/>
          <p:nvPr/>
        </p:nvSpPr>
        <p:spPr>
          <a:xfrm>
            <a:off x="7255323" y="1504693"/>
            <a:ext cx="1698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not-propagated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2F1FCB6-AA0F-C32A-4571-E37EEB768E91}"/>
              </a:ext>
            </a:extLst>
          </p:cNvPr>
          <p:cNvSpPr txBox="1"/>
          <p:nvPr/>
        </p:nvSpPr>
        <p:spPr>
          <a:xfrm>
            <a:off x="9722752" y="2410661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pass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310F6AB-AA55-F95F-8718-260D2239AD60}"/>
              </a:ext>
            </a:extLst>
          </p:cNvPr>
          <p:cNvCxnSpPr>
            <a:cxnSpLocks/>
            <a:stCxn id="26" idx="3"/>
            <a:endCxn id="27" idx="1"/>
          </p:cNvCxnSpPr>
          <p:nvPr/>
        </p:nvCxnSpPr>
        <p:spPr>
          <a:xfrm>
            <a:off x="1950352" y="2964659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C7ED6ED-2F6E-5D6A-453F-6E9A013026B2}"/>
              </a:ext>
            </a:extLst>
          </p:cNvPr>
          <p:cNvCxnSpPr>
            <a:cxnSpLocks/>
            <a:stCxn id="27" idx="3"/>
            <a:endCxn id="28" idx="1"/>
          </p:cNvCxnSpPr>
          <p:nvPr/>
        </p:nvCxnSpPr>
        <p:spPr>
          <a:xfrm flipV="1">
            <a:off x="3445323" y="2106530"/>
            <a:ext cx="838196" cy="858129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562E9BF-BAB4-B336-B73C-489866B857EA}"/>
              </a:ext>
            </a:extLst>
          </p:cNvPr>
          <p:cNvCxnSpPr>
            <a:cxnSpLocks/>
            <a:stCxn id="28" idx="3"/>
          </p:cNvCxnSpPr>
          <p:nvPr/>
        </p:nvCxnSpPr>
        <p:spPr>
          <a:xfrm flipV="1">
            <a:off x="5633348" y="1689359"/>
            <a:ext cx="1730833" cy="417171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66092C0-E252-7C0E-D269-E2C256723B9E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8779323" y="1721521"/>
            <a:ext cx="943429" cy="873806"/>
          </a:xfrm>
          <a:prstGeom prst="straightConnector1">
            <a:avLst/>
          </a:prstGeom>
          <a:ln w="381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CD6B34F-BFAF-7839-F122-88B3C97430E3}"/>
              </a:ext>
            </a:extLst>
          </p:cNvPr>
          <p:cNvSpPr txBox="1"/>
          <p:nvPr/>
        </p:nvSpPr>
        <p:spPr>
          <a:xfrm>
            <a:off x="1297209" y="2653404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DE77D8F-EF39-B057-D47B-2B1BA6FBC69B}"/>
              </a:ext>
            </a:extLst>
          </p:cNvPr>
          <p:cNvSpPr txBox="1"/>
          <p:nvPr/>
        </p:nvSpPr>
        <p:spPr>
          <a:xfrm>
            <a:off x="2400294" y="2653404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F344FA-86E9-BF62-249B-B4B3E984BDA6}"/>
              </a:ext>
            </a:extLst>
          </p:cNvPr>
          <p:cNvSpPr txBox="1"/>
          <p:nvPr/>
        </p:nvSpPr>
        <p:spPr>
          <a:xfrm>
            <a:off x="4474018" y="3706023"/>
            <a:ext cx="96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infected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A5F6499-DC8C-BA1C-46D5-1E2D45E79981}"/>
              </a:ext>
            </a:extLst>
          </p:cNvPr>
          <p:cNvSpPr txBox="1"/>
          <p:nvPr/>
        </p:nvSpPr>
        <p:spPr>
          <a:xfrm>
            <a:off x="9722752" y="2284072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pass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13168F-273F-9EA9-583F-917E81D89E62}"/>
              </a:ext>
            </a:extLst>
          </p:cNvPr>
          <p:cNvSpPr txBox="1"/>
          <p:nvPr/>
        </p:nvSpPr>
        <p:spPr>
          <a:xfrm>
            <a:off x="7255323" y="3031402"/>
            <a:ext cx="1698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not-propagated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38ECF63-72D5-364C-7EBD-D3C95C1F7B2F}"/>
              </a:ext>
            </a:extLst>
          </p:cNvPr>
          <p:cNvCxnSpPr>
            <a:cxnSpLocks/>
            <a:stCxn id="35" idx="3"/>
            <a:endCxn id="36" idx="1"/>
          </p:cNvCxnSpPr>
          <p:nvPr/>
        </p:nvCxnSpPr>
        <p:spPr>
          <a:xfrm>
            <a:off x="1950352" y="2838070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0776893-6E1B-A327-15D7-7FCE91BE036C}"/>
              </a:ext>
            </a:extLst>
          </p:cNvPr>
          <p:cNvCxnSpPr>
            <a:cxnSpLocks/>
            <a:stCxn id="37" idx="3"/>
            <a:endCxn id="39" idx="1"/>
          </p:cNvCxnSpPr>
          <p:nvPr/>
        </p:nvCxnSpPr>
        <p:spPr>
          <a:xfrm flipV="1">
            <a:off x="5442847" y="3216068"/>
            <a:ext cx="1812476" cy="674621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32C33A9-8050-0B1B-3FE0-A613FE4D5CC5}"/>
              </a:ext>
            </a:extLst>
          </p:cNvPr>
          <p:cNvCxnSpPr>
            <a:cxnSpLocks/>
            <a:stCxn id="36" idx="3"/>
            <a:endCxn id="37" idx="1"/>
          </p:cNvCxnSpPr>
          <p:nvPr/>
        </p:nvCxnSpPr>
        <p:spPr>
          <a:xfrm>
            <a:off x="3445323" y="2838070"/>
            <a:ext cx="1028695" cy="1052619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60E64078-35A4-C592-D447-8605C60FE940}"/>
              </a:ext>
            </a:extLst>
          </p:cNvPr>
          <p:cNvCxnSpPr>
            <a:cxnSpLocks/>
            <a:stCxn id="39" idx="3"/>
            <a:endCxn id="38" idx="1"/>
          </p:cNvCxnSpPr>
          <p:nvPr/>
        </p:nvCxnSpPr>
        <p:spPr>
          <a:xfrm flipV="1">
            <a:off x="8953495" y="2468738"/>
            <a:ext cx="769257" cy="747330"/>
          </a:xfrm>
          <a:prstGeom prst="straightConnector1">
            <a:avLst/>
          </a:prstGeom>
          <a:ln w="381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FD85CE91-05EC-C0F6-E6C5-14EB4CEAD825}"/>
              </a:ext>
            </a:extLst>
          </p:cNvPr>
          <p:cNvSpPr txBox="1"/>
          <p:nvPr/>
        </p:nvSpPr>
        <p:spPr>
          <a:xfrm>
            <a:off x="1297209" y="2808093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F658421-118C-F662-A57C-5DB5A1AC9EDD}"/>
              </a:ext>
            </a:extLst>
          </p:cNvPr>
          <p:cNvSpPr txBox="1"/>
          <p:nvPr/>
        </p:nvSpPr>
        <p:spPr>
          <a:xfrm>
            <a:off x="2400294" y="2808093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A27FE92-36D0-4216-B806-679A9873A138}"/>
              </a:ext>
            </a:extLst>
          </p:cNvPr>
          <p:cNvSpPr txBox="1"/>
          <p:nvPr/>
        </p:nvSpPr>
        <p:spPr>
          <a:xfrm>
            <a:off x="4474018" y="3860712"/>
            <a:ext cx="96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infected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4F32794-2E2A-689B-BDE0-44C1D26D2E78}"/>
              </a:ext>
            </a:extLst>
          </p:cNvPr>
          <p:cNvSpPr txBox="1"/>
          <p:nvPr/>
        </p:nvSpPr>
        <p:spPr>
          <a:xfrm>
            <a:off x="9722752" y="2438761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pass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51AEF16-7EAE-B026-9397-9C2840865F60}"/>
              </a:ext>
            </a:extLst>
          </p:cNvPr>
          <p:cNvSpPr txBox="1"/>
          <p:nvPr/>
        </p:nvSpPr>
        <p:spPr>
          <a:xfrm>
            <a:off x="7255323" y="3186091"/>
            <a:ext cx="1698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not-propagated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0C594263-765A-0C81-8A2D-FA11B4C271F6}"/>
              </a:ext>
            </a:extLst>
          </p:cNvPr>
          <p:cNvCxnSpPr>
            <a:cxnSpLocks/>
            <a:stCxn id="57" idx="3"/>
            <a:endCxn id="58" idx="1"/>
          </p:cNvCxnSpPr>
          <p:nvPr/>
        </p:nvCxnSpPr>
        <p:spPr>
          <a:xfrm>
            <a:off x="1950352" y="2992759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00873A88-F1E1-13BF-66EF-2A07615F476F}"/>
              </a:ext>
            </a:extLst>
          </p:cNvPr>
          <p:cNvCxnSpPr>
            <a:cxnSpLocks/>
            <a:stCxn id="59" idx="3"/>
            <a:endCxn id="61" idx="1"/>
          </p:cNvCxnSpPr>
          <p:nvPr/>
        </p:nvCxnSpPr>
        <p:spPr>
          <a:xfrm flipV="1">
            <a:off x="5442847" y="3370757"/>
            <a:ext cx="1812476" cy="674621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3C34ECCD-EA41-5C9F-A5F0-A19776833715}"/>
              </a:ext>
            </a:extLst>
          </p:cNvPr>
          <p:cNvCxnSpPr>
            <a:cxnSpLocks/>
            <a:stCxn id="58" idx="3"/>
            <a:endCxn id="59" idx="1"/>
          </p:cNvCxnSpPr>
          <p:nvPr/>
        </p:nvCxnSpPr>
        <p:spPr>
          <a:xfrm>
            <a:off x="3445323" y="2992759"/>
            <a:ext cx="1028695" cy="1052619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EC8B2C57-F088-E8F8-62DF-C4D1F1642AF3}"/>
              </a:ext>
            </a:extLst>
          </p:cNvPr>
          <p:cNvCxnSpPr>
            <a:cxnSpLocks/>
            <a:stCxn id="61" idx="3"/>
            <a:endCxn id="60" idx="1"/>
          </p:cNvCxnSpPr>
          <p:nvPr/>
        </p:nvCxnSpPr>
        <p:spPr>
          <a:xfrm flipV="1">
            <a:off x="8953495" y="2623427"/>
            <a:ext cx="769257" cy="747330"/>
          </a:xfrm>
          <a:prstGeom prst="straightConnector1">
            <a:avLst/>
          </a:prstGeom>
          <a:ln w="381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332F5F9A-BC05-7D33-73AC-8D130245E3B9}"/>
              </a:ext>
            </a:extLst>
          </p:cNvPr>
          <p:cNvSpPr txBox="1"/>
          <p:nvPr/>
        </p:nvSpPr>
        <p:spPr>
          <a:xfrm>
            <a:off x="1297209" y="3066716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3A0EED1-4B4C-AB1A-69C9-B9201B25C3F0}"/>
              </a:ext>
            </a:extLst>
          </p:cNvPr>
          <p:cNvSpPr txBox="1"/>
          <p:nvPr/>
        </p:nvSpPr>
        <p:spPr>
          <a:xfrm>
            <a:off x="2400294" y="3066716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87BEB8E0-5697-F34C-F39A-FDF08C598C44}"/>
              </a:ext>
            </a:extLst>
          </p:cNvPr>
          <p:cNvSpPr txBox="1"/>
          <p:nvPr/>
        </p:nvSpPr>
        <p:spPr>
          <a:xfrm>
            <a:off x="4474018" y="4119335"/>
            <a:ext cx="96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infected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F4A6D5B-73C9-084E-397F-42EC4F53345D}"/>
              </a:ext>
            </a:extLst>
          </p:cNvPr>
          <p:cNvSpPr txBox="1"/>
          <p:nvPr/>
        </p:nvSpPr>
        <p:spPr>
          <a:xfrm>
            <a:off x="7255323" y="4728680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propagated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95DBCFA-D8C1-82B6-67E3-707A6046C3B4}"/>
              </a:ext>
            </a:extLst>
          </p:cNvPr>
          <p:cNvSpPr txBox="1"/>
          <p:nvPr/>
        </p:nvSpPr>
        <p:spPr>
          <a:xfrm>
            <a:off x="9722752" y="2697384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pass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F930F166-644B-A66C-D279-7EF8E6FD2579}"/>
              </a:ext>
            </a:extLst>
          </p:cNvPr>
          <p:cNvCxnSpPr>
            <a:cxnSpLocks/>
            <a:stCxn id="67" idx="3"/>
            <a:endCxn id="68" idx="1"/>
          </p:cNvCxnSpPr>
          <p:nvPr/>
        </p:nvCxnSpPr>
        <p:spPr>
          <a:xfrm>
            <a:off x="1950352" y="3251382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AE6643DE-3244-AB39-14BA-600A9A399DBE}"/>
              </a:ext>
            </a:extLst>
          </p:cNvPr>
          <p:cNvCxnSpPr>
            <a:cxnSpLocks/>
            <a:stCxn id="69" idx="3"/>
            <a:endCxn id="70" idx="1"/>
          </p:cNvCxnSpPr>
          <p:nvPr/>
        </p:nvCxnSpPr>
        <p:spPr>
          <a:xfrm>
            <a:off x="5442847" y="4304001"/>
            <a:ext cx="1812476" cy="609345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62E34DD-0BC0-6DFF-B671-CAACE6B3B6BA}"/>
              </a:ext>
            </a:extLst>
          </p:cNvPr>
          <p:cNvCxnSpPr>
            <a:cxnSpLocks/>
            <a:stCxn id="68" idx="3"/>
            <a:endCxn id="69" idx="1"/>
          </p:cNvCxnSpPr>
          <p:nvPr/>
        </p:nvCxnSpPr>
        <p:spPr>
          <a:xfrm>
            <a:off x="3445323" y="3251382"/>
            <a:ext cx="1028695" cy="1052619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2DC61B69-8CD1-A007-37B2-C9223DB34EB2}"/>
              </a:ext>
            </a:extLst>
          </p:cNvPr>
          <p:cNvCxnSpPr>
            <a:cxnSpLocks/>
            <a:stCxn id="70" idx="3"/>
            <a:endCxn id="71" idx="1"/>
          </p:cNvCxnSpPr>
          <p:nvPr/>
        </p:nvCxnSpPr>
        <p:spPr>
          <a:xfrm flipV="1">
            <a:off x="8605152" y="2882050"/>
            <a:ext cx="1117600" cy="2031296"/>
          </a:xfrm>
          <a:prstGeom prst="straightConnector1">
            <a:avLst/>
          </a:prstGeom>
          <a:ln w="381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BCF70A13-B86F-F765-46B2-8CA13F4D2CA1}"/>
              </a:ext>
            </a:extLst>
          </p:cNvPr>
          <p:cNvSpPr txBox="1"/>
          <p:nvPr/>
        </p:nvSpPr>
        <p:spPr>
          <a:xfrm>
            <a:off x="1297209" y="2805135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FE6306E-3ECF-7597-56FB-74A8E24F1905}"/>
              </a:ext>
            </a:extLst>
          </p:cNvPr>
          <p:cNvSpPr txBox="1"/>
          <p:nvPr/>
        </p:nvSpPr>
        <p:spPr>
          <a:xfrm>
            <a:off x="2400294" y="2805135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EEF243F6-5E07-1348-A546-C97D124B359F}"/>
              </a:ext>
            </a:extLst>
          </p:cNvPr>
          <p:cNvSpPr txBox="1"/>
          <p:nvPr/>
        </p:nvSpPr>
        <p:spPr>
          <a:xfrm>
            <a:off x="4474018" y="3857754"/>
            <a:ext cx="96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infected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ADAFB38-22FA-9C33-459B-261DF7BC2F7B}"/>
              </a:ext>
            </a:extLst>
          </p:cNvPr>
          <p:cNvSpPr txBox="1"/>
          <p:nvPr/>
        </p:nvSpPr>
        <p:spPr>
          <a:xfrm>
            <a:off x="7255323" y="4467099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propagated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6BF6C72-5AE8-BAD8-A149-0327F837246F}"/>
              </a:ext>
            </a:extLst>
          </p:cNvPr>
          <p:cNvSpPr txBox="1"/>
          <p:nvPr/>
        </p:nvSpPr>
        <p:spPr>
          <a:xfrm>
            <a:off x="9722752" y="2435803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pass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36E05235-DA3F-2DF1-2609-FD619192DE1A}"/>
              </a:ext>
            </a:extLst>
          </p:cNvPr>
          <p:cNvCxnSpPr>
            <a:cxnSpLocks/>
            <a:stCxn id="76" idx="3"/>
            <a:endCxn id="77" idx="1"/>
          </p:cNvCxnSpPr>
          <p:nvPr/>
        </p:nvCxnSpPr>
        <p:spPr>
          <a:xfrm>
            <a:off x="1950352" y="2989801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7D3747A7-D57C-BBED-3DCF-FEE45E17FEE0}"/>
              </a:ext>
            </a:extLst>
          </p:cNvPr>
          <p:cNvCxnSpPr>
            <a:cxnSpLocks/>
            <a:stCxn id="78" idx="3"/>
            <a:endCxn id="79" idx="1"/>
          </p:cNvCxnSpPr>
          <p:nvPr/>
        </p:nvCxnSpPr>
        <p:spPr>
          <a:xfrm>
            <a:off x="5442847" y="4042420"/>
            <a:ext cx="1812476" cy="609345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DD8C274C-293D-50C0-267B-1F235A0F3BF1}"/>
              </a:ext>
            </a:extLst>
          </p:cNvPr>
          <p:cNvCxnSpPr>
            <a:cxnSpLocks/>
            <a:stCxn id="77" idx="3"/>
            <a:endCxn id="78" idx="1"/>
          </p:cNvCxnSpPr>
          <p:nvPr/>
        </p:nvCxnSpPr>
        <p:spPr>
          <a:xfrm>
            <a:off x="3445323" y="2989801"/>
            <a:ext cx="1028695" cy="1052619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4687823-AF19-FECD-8755-972A3AEBC5AD}"/>
              </a:ext>
            </a:extLst>
          </p:cNvPr>
          <p:cNvCxnSpPr>
            <a:cxnSpLocks/>
            <a:stCxn id="79" idx="3"/>
            <a:endCxn id="80" idx="1"/>
          </p:cNvCxnSpPr>
          <p:nvPr/>
        </p:nvCxnSpPr>
        <p:spPr>
          <a:xfrm flipV="1">
            <a:off x="8605152" y="2620469"/>
            <a:ext cx="1117600" cy="2031296"/>
          </a:xfrm>
          <a:prstGeom prst="straightConnector1">
            <a:avLst/>
          </a:prstGeom>
          <a:ln w="381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98700243-353E-A60E-1E5E-2C3C9E6FF306}"/>
              </a:ext>
            </a:extLst>
          </p:cNvPr>
          <p:cNvSpPr txBox="1"/>
          <p:nvPr/>
        </p:nvSpPr>
        <p:spPr>
          <a:xfrm>
            <a:off x="1270006" y="2934838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9858648F-3582-5CFE-5F66-883D78562247}"/>
              </a:ext>
            </a:extLst>
          </p:cNvPr>
          <p:cNvSpPr txBox="1"/>
          <p:nvPr/>
        </p:nvSpPr>
        <p:spPr>
          <a:xfrm>
            <a:off x="2373091" y="2934838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1F9EBEE-8DFA-5A69-1D42-5CC1563612DE}"/>
              </a:ext>
            </a:extLst>
          </p:cNvPr>
          <p:cNvSpPr txBox="1"/>
          <p:nvPr/>
        </p:nvSpPr>
        <p:spPr>
          <a:xfrm>
            <a:off x="4446815" y="3987457"/>
            <a:ext cx="96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infected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A40E44A0-4268-5C20-BDD3-DCF30A28E945}"/>
              </a:ext>
            </a:extLst>
          </p:cNvPr>
          <p:cNvSpPr txBox="1"/>
          <p:nvPr/>
        </p:nvSpPr>
        <p:spPr>
          <a:xfrm>
            <a:off x="7228120" y="4596802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propagated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7906CBBE-74A6-72F0-EE2A-93FB60B4DDC3}"/>
              </a:ext>
            </a:extLst>
          </p:cNvPr>
          <p:cNvSpPr txBox="1"/>
          <p:nvPr/>
        </p:nvSpPr>
        <p:spPr>
          <a:xfrm>
            <a:off x="9695549" y="2565506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pass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F304E0ED-600B-6415-5573-D6E8774F334F}"/>
              </a:ext>
            </a:extLst>
          </p:cNvPr>
          <p:cNvCxnSpPr>
            <a:cxnSpLocks/>
            <a:stCxn id="85" idx="3"/>
            <a:endCxn id="86" idx="1"/>
          </p:cNvCxnSpPr>
          <p:nvPr/>
        </p:nvCxnSpPr>
        <p:spPr>
          <a:xfrm>
            <a:off x="1923149" y="3119504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D77A41E8-87A3-DB36-1180-E985201C7985}"/>
              </a:ext>
            </a:extLst>
          </p:cNvPr>
          <p:cNvCxnSpPr>
            <a:cxnSpLocks/>
            <a:stCxn id="87" idx="3"/>
            <a:endCxn id="88" idx="1"/>
          </p:cNvCxnSpPr>
          <p:nvPr/>
        </p:nvCxnSpPr>
        <p:spPr>
          <a:xfrm>
            <a:off x="5415644" y="4172123"/>
            <a:ext cx="1812476" cy="609345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7E3E3593-5525-CAB2-EAEC-650B4CCF73AC}"/>
              </a:ext>
            </a:extLst>
          </p:cNvPr>
          <p:cNvCxnSpPr>
            <a:cxnSpLocks/>
            <a:stCxn id="86" idx="3"/>
            <a:endCxn id="87" idx="1"/>
          </p:cNvCxnSpPr>
          <p:nvPr/>
        </p:nvCxnSpPr>
        <p:spPr>
          <a:xfrm>
            <a:off x="3418120" y="3119504"/>
            <a:ext cx="1028695" cy="1052619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71C7ABFD-C913-AC34-4826-27F1EF82F406}"/>
              </a:ext>
            </a:extLst>
          </p:cNvPr>
          <p:cNvCxnSpPr>
            <a:cxnSpLocks/>
            <a:stCxn id="88" idx="3"/>
            <a:endCxn id="89" idx="1"/>
          </p:cNvCxnSpPr>
          <p:nvPr/>
        </p:nvCxnSpPr>
        <p:spPr>
          <a:xfrm flipV="1">
            <a:off x="8577949" y="2750172"/>
            <a:ext cx="1117600" cy="2031296"/>
          </a:xfrm>
          <a:prstGeom prst="straightConnector1">
            <a:avLst/>
          </a:prstGeom>
          <a:ln w="381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023C3583-9C7E-B0A6-18BA-5EA2EE6A2BE0}"/>
              </a:ext>
            </a:extLst>
          </p:cNvPr>
          <p:cNvSpPr txBox="1"/>
          <p:nvPr/>
        </p:nvSpPr>
        <p:spPr>
          <a:xfrm>
            <a:off x="1302657" y="3186737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E4A6E5D8-02EF-C453-F57F-52E7E1E7A044}"/>
              </a:ext>
            </a:extLst>
          </p:cNvPr>
          <p:cNvSpPr txBox="1"/>
          <p:nvPr/>
        </p:nvSpPr>
        <p:spPr>
          <a:xfrm>
            <a:off x="2405742" y="3186737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B83BED9D-F29A-3E66-8E0B-3A7CC5E59100}"/>
              </a:ext>
            </a:extLst>
          </p:cNvPr>
          <p:cNvSpPr txBox="1"/>
          <p:nvPr/>
        </p:nvSpPr>
        <p:spPr>
          <a:xfrm>
            <a:off x="4479466" y="4239356"/>
            <a:ext cx="96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infected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B9D0F3CC-031B-F77B-EBAC-10171DA9E03E}"/>
              </a:ext>
            </a:extLst>
          </p:cNvPr>
          <p:cNvSpPr txBox="1"/>
          <p:nvPr/>
        </p:nvSpPr>
        <p:spPr>
          <a:xfrm>
            <a:off x="7260771" y="4848701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propagated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BE387D1-A64E-4E55-DE4D-00A2EBA773F5}"/>
              </a:ext>
            </a:extLst>
          </p:cNvPr>
          <p:cNvSpPr txBox="1"/>
          <p:nvPr/>
        </p:nvSpPr>
        <p:spPr>
          <a:xfrm>
            <a:off x="9728200" y="4215437"/>
            <a:ext cx="482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fail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54158DA7-839E-25DB-BD67-624D34175405}"/>
              </a:ext>
            </a:extLst>
          </p:cNvPr>
          <p:cNvCxnSpPr>
            <a:cxnSpLocks/>
            <a:stCxn id="94" idx="3"/>
            <a:endCxn id="95" idx="1"/>
          </p:cNvCxnSpPr>
          <p:nvPr/>
        </p:nvCxnSpPr>
        <p:spPr>
          <a:xfrm>
            <a:off x="1955800" y="3371403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A5F5891B-F695-BA42-7932-AC831883C0EE}"/>
              </a:ext>
            </a:extLst>
          </p:cNvPr>
          <p:cNvCxnSpPr>
            <a:cxnSpLocks/>
            <a:stCxn id="96" idx="3"/>
            <a:endCxn id="97" idx="1"/>
          </p:cNvCxnSpPr>
          <p:nvPr/>
        </p:nvCxnSpPr>
        <p:spPr>
          <a:xfrm>
            <a:off x="5448295" y="4424022"/>
            <a:ext cx="1812476" cy="609345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547ADE82-176C-4B8A-21F1-87F188A1C6F4}"/>
              </a:ext>
            </a:extLst>
          </p:cNvPr>
          <p:cNvCxnSpPr>
            <a:cxnSpLocks/>
            <a:stCxn id="95" idx="3"/>
            <a:endCxn id="96" idx="1"/>
          </p:cNvCxnSpPr>
          <p:nvPr/>
        </p:nvCxnSpPr>
        <p:spPr>
          <a:xfrm>
            <a:off x="3450771" y="3371403"/>
            <a:ext cx="1028695" cy="1052619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D3A151C2-A071-F2DF-E560-E93C204383B5}"/>
              </a:ext>
            </a:extLst>
          </p:cNvPr>
          <p:cNvCxnSpPr>
            <a:cxnSpLocks/>
            <a:stCxn id="97" idx="3"/>
            <a:endCxn id="98" idx="1"/>
          </p:cNvCxnSpPr>
          <p:nvPr/>
        </p:nvCxnSpPr>
        <p:spPr>
          <a:xfrm flipV="1">
            <a:off x="8610600" y="4400103"/>
            <a:ext cx="1117600" cy="63326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F5A70C5E-D10E-928B-47E2-0D5E911B1316}"/>
              </a:ext>
            </a:extLst>
          </p:cNvPr>
          <p:cNvSpPr txBox="1"/>
          <p:nvPr/>
        </p:nvSpPr>
        <p:spPr>
          <a:xfrm>
            <a:off x="1297209" y="3251382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B62D3BB7-2106-5DB2-BC71-1B68D2CB4D79}"/>
              </a:ext>
            </a:extLst>
          </p:cNvPr>
          <p:cNvSpPr txBox="1"/>
          <p:nvPr/>
        </p:nvSpPr>
        <p:spPr>
          <a:xfrm>
            <a:off x="2400294" y="3251382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475B1F44-1694-7672-F99F-4C0A24892A04}"/>
              </a:ext>
            </a:extLst>
          </p:cNvPr>
          <p:cNvSpPr txBox="1"/>
          <p:nvPr/>
        </p:nvSpPr>
        <p:spPr>
          <a:xfrm>
            <a:off x="4474018" y="4304001"/>
            <a:ext cx="96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infected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A0158624-D7D0-C84A-9EEE-528DB694AA20}"/>
              </a:ext>
            </a:extLst>
          </p:cNvPr>
          <p:cNvSpPr txBox="1"/>
          <p:nvPr/>
        </p:nvSpPr>
        <p:spPr>
          <a:xfrm>
            <a:off x="7255323" y="4913346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propagated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70F3D7D5-860B-5714-9A34-EAC0B270FFEB}"/>
              </a:ext>
            </a:extLst>
          </p:cNvPr>
          <p:cNvSpPr txBox="1"/>
          <p:nvPr/>
        </p:nvSpPr>
        <p:spPr>
          <a:xfrm>
            <a:off x="9722752" y="4280082"/>
            <a:ext cx="482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fail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3F29B13A-E29B-D7EF-8EDC-9BA4411EE08F}"/>
              </a:ext>
            </a:extLst>
          </p:cNvPr>
          <p:cNvCxnSpPr>
            <a:cxnSpLocks/>
            <a:stCxn id="103" idx="3"/>
            <a:endCxn id="104" idx="1"/>
          </p:cNvCxnSpPr>
          <p:nvPr/>
        </p:nvCxnSpPr>
        <p:spPr>
          <a:xfrm>
            <a:off x="1950352" y="3436048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FDD46FA2-030D-2044-D87F-2EF21CE8F1C9}"/>
              </a:ext>
            </a:extLst>
          </p:cNvPr>
          <p:cNvCxnSpPr>
            <a:cxnSpLocks/>
            <a:stCxn id="105" idx="3"/>
            <a:endCxn id="106" idx="1"/>
          </p:cNvCxnSpPr>
          <p:nvPr/>
        </p:nvCxnSpPr>
        <p:spPr>
          <a:xfrm>
            <a:off x="5442847" y="4488667"/>
            <a:ext cx="1812476" cy="609345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1A402749-1147-795B-9802-CDB934100244}"/>
              </a:ext>
            </a:extLst>
          </p:cNvPr>
          <p:cNvCxnSpPr>
            <a:cxnSpLocks/>
            <a:stCxn id="104" idx="3"/>
            <a:endCxn id="105" idx="1"/>
          </p:cNvCxnSpPr>
          <p:nvPr/>
        </p:nvCxnSpPr>
        <p:spPr>
          <a:xfrm>
            <a:off x="3445323" y="3436048"/>
            <a:ext cx="1028695" cy="1052619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A4B4C38E-7803-FC5A-3AD2-17864885FA77}"/>
              </a:ext>
            </a:extLst>
          </p:cNvPr>
          <p:cNvCxnSpPr>
            <a:cxnSpLocks/>
            <a:stCxn id="106" idx="3"/>
            <a:endCxn id="107" idx="1"/>
          </p:cNvCxnSpPr>
          <p:nvPr/>
        </p:nvCxnSpPr>
        <p:spPr>
          <a:xfrm flipV="1">
            <a:off x="8605152" y="4464748"/>
            <a:ext cx="1117600" cy="63326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2ED0940F-CE48-5B71-529F-01DED0C6F5A7}"/>
              </a:ext>
            </a:extLst>
          </p:cNvPr>
          <p:cNvSpPr txBox="1"/>
          <p:nvPr/>
        </p:nvSpPr>
        <p:spPr>
          <a:xfrm>
            <a:off x="1297209" y="3359517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AE33DEFB-C6C0-514C-1CA5-868334D205BA}"/>
              </a:ext>
            </a:extLst>
          </p:cNvPr>
          <p:cNvSpPr txBox="1"/>
          <p:nvPr/>
        </p:nvSpPr>
        <p:spPr>
          <a:xfrm>
            <a:off x="2400294" y="3359517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5AA0A6AA-3B8A-6544-3BA8-DDF810801E05}"/>
              </a:ext>
            </a:extLst>
          </p:cNvPr>
          <p:cNvSpPr txBox="1"/>
          <p:nvPr/>
        </p:nvSpPr>
        <p:spPr>
          <a:xfrm>
            <a:off x="4474018" y="4412136"/>
            <a:ext cx="96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infected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CED5C1DE-BC56-676A-DB55-F04BB071EBBE}"/>
              </a:ext>
            </a:extLst>
          </p:cNvPr>
          <p:cNvSpPr txBox="1"/>
          <p:nvPr/>
        </p:nvSpPr>
        <p:spPr>
          <a:xfrm>
            <a:off x="7255323" y="5021481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propagated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EADDC424-5E20-9F94-FE32-287EC1240A59}"/>
              </a:ext>
            </a:extLst>
          </p:cNvPr>
          <p:cNvSpPr txBox="1"/>
          <p:nvPr/>
        </p:nvSpPr>
        <p:spPr>
          <a:xfrm>
            <a:off x="9722752" y="4388217"/>
            <a:ext cx="482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fail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CFBB8EC1-D7AA-3967-4FFB-1C49C80E9B86}"/>
              </a:ext>
            </a:extLst>
          </p:cNvPr>
          <p:cNvCxnSpPr>
            <a:cxnSpLocks/>
            <a:stCxn id="112" idx="3"/>
            <a:endCxn id="113" idx="1"/>
          </p:cNvCxnSpPr>
          <p:nvPr/>
        </p:nvCxnSpPr>
        <p:spPr>
          <a:xfrm>
            <a:off x="1950352" y="3544183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3B57BD47-6E5B-5B82-75A4-E3BD623CE879}"/>
              </a:ext>
            </a:extLst>
          </p:cNvPr>
          <p:cNvCxnSpPr>
            <a:cxnSpLocks/>
            <a:stCxn id="114" idx="3"/>
            <a:endCxn id="115" idx="1"/>
          </p:cNvCxnSpPr>
          <p:nvPr/>
        </p:nvCxnSpPr>
        <p:spPr>
          <a:xfrm>
            <a:off x="5442847" y="4596802"/>
            <a:ext cx="1812476" cy="609345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E8A5098C-F5B8-FF03-DA6B-D2F74D80960C}"/>
              </a:ext>
            </a:extLst>
          </p:cNvPr>
          <p:cNvCxnSpPr>
            <a:cxnSpLocks/>
            <a:stCxn id="113" idx="3"/>
            <a:endCxn id="114" idx="1"/>
          </p:cNvCxnSpPr>
          <p:nvPr/>
        </p:nvCxnSpPr>
        <p:spPr>
          <a:xfrm>
            <a:off x="3445323" y="3544183"/>
            <a:ext cx="1028695" cy="1052619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49F32646-6530-9F31-CBCC-E470A2792FE2}"/>
              </a:ext>
            </a:extLst>
          </p:cNvPr>
          <p:cNvCxnSpPr>
            <a:cxnSpLocks/>
            <a:stCxn id="115" idx="3"/>
            <a:endCxn id="116" idx="1"/>
          </p:cNvCxnSpPr>
          <p:nvPr/>
        </p:nvCxnSpPr>
        <p:spPr>
          <a:xfrm flipV="1">
            <a:off x="8605152" y="4572883"/>
            <a:ext cx="1117600" cy="63326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AFF803E5-EF3B-C3A7-BC58-3C718E1C793E}"/>
              </a:ext>
            </a:extLst>
          </p:cNvPr>
          <p:cNvSpPr txBox="1"/>
          <p:nvPr/>
        </p:nvSpPr>
        <p:spPr>
          <a:xfrm>
            <a:off x="1297209" y="3468141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D8E49213-DD6C-1025-D601-2C3A9B5718D8}"/>
              </a:ext>
            </a:extLst>
          </p:cNvPr>
          <p:cNvSpPr txBox="1"/>
          <p:nvPr/>
        </p:nvSpPr>
        <p:spPr>
          <a:xfrm>
            <a:off x="2400294" y="3468141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7FC92870-6FD0-6E82-212D-718EF2BF11B3}"/>
              </a:ext>
            </a:extLst>
          </p:cNvPr>
          <p:cNvSpPr txBox="1"/>
          <p:nvPr/>
        </p:nvSpPr>
        <p:spPr>
          <a:xfrm>
            <a:off x="4474018" y="4520760"/>
            <a:ext cx="96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infected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50493ADB-7835-2AB5-2E9F-C6204CD83604}"/>
              </a:ext>
            </a:extLst>
          </p:cNvPr>
          <p:cNvSpPr txBox="1"/>
          <p:nvPr/>
        </p:nvSpPr>
        <p:spPr>
          <a:xfrm>
            <a:off x="7255323" y="5130105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propagated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7097B6EB-64AA-5862-CA2F-4534B484EE06}"/>
              </a:ext>
            </a:extLst>
          </p:cNvPr>
          <p:cNvSpPr txBox="1"/>
          <p:nvPr/>
        </p:nvSpPr>
        <p:spPr>
          <a:xfrm>
            <a:off x="9722752" y="4496841"/>
            <a:ext cx="482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fail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D7541313-D96F-02C6-F193-55FB9118D54A}"/>
              </a:ext>
            </a:extLst>
          </p:cNvPr>
          <p:cNvCxnSpPr>
            <a:cxnSpLocks/>
            <a:stCxn id="130" idx="3"/>
            <a:endCxn id="131" idx="1"/>
          </p:cNvCxnSpPr>
          <p:nvPr/>
        </p:nvCxnSpPr>
        <p:spPr>
          <a:xfrm>
            <a:off x="1950352" y="3652807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52B7FA4E-B8B5-F024-0073-A8B6E6524D5C}"/>
              </a:ext>
            </a:extLst>
          </p:cNvPr>
          <p:cNvCxnSpPr>
            <a:cxnSpLocks/>
            <a:stCxn id="132" idx="3"/>
            <a:endCxn id="133" idx="1"/>
          </p:cNvCxnSpPr>
          <p:nvPr/>
        </p:nvCxnSpPr>
        <p:spPr>
          <a:xfrm>
            <a:off x="5442847" y="4705426"/>
            <a:ext cx="1812476" cy="609345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9E7BBB8A-4A9E-40BD-EB71-3FC087F6D259}"/>
              </a:ext>
            </a:extLst>
          </p:cNvPr>
          <p:cNvCxnSpPr>
            <a:cxnSpLocks/>
            <a:stCxn id="131" idx="3"/>
            <a:endCxn id="132" idx="1"/>
          </p:cNvCxnSpPr>
          <p:nvPr/>
        </p:nvCxnSpPr>
        <p:spPr>
          <a:xfrm>
            <a:off x="3445323" y="3652807"/>
            <a:ext cx="1028695" cy="1052619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6C98D687-3797-E88B-3E36-B71A77D18978}"/>
              </a:ext>
            </a:extLst>
          </p:cNvPr>
          <p:cNvCxnSpPr>
            <a:cxnSpLocks/>
            <a:stCxn id="133" idx="3"/>
            <a:endCxn id="134" idx="1"/>
          </p:cNvCxnSpPr>
          <p:nvPr/>
        </p:nvCxnSpPr>
        <p:spPr>
          <a:xfrm flipV="1">
            <a:off x="8605152" y="4681507"/>
            <a:ext cx="1117600" cy="63326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TextBox 138">
            <a:extLst>
              <a:ext uri="{FF2B5EF4-FFF2-40B4-BE49-F238E27FC236}">
                <a16:creationId xmlns:a16="http://schemas.microsoft.com/office/drawing/2014/main" id="{CE77F7D7-93F9-A8D6-7079-BD28DE52553D}"/>
              </a:ext>
            </a:extLst>
          </p:cNvPr>
          <p:cNvSpPr txBox="1"/>
          <p:nvPr/>
        </p:nvSpPr>
        <p:spPr>
          <a:xfrm>
            <a:off x="1297209" y="3556040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64A806A0-0528-576B-BC37-C4BFA85B2A03}"/>
              </a:ext>
            </a:extLst>
          </p:cNvPr>
          <p:cNvSpPr txBox="1"/>
          <p:nvPr/>
        </p:nvSpPr>
        <p:spPr>
          <a:xfrm>
            <a:off x="2400294" y="3556040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39D10DA6-5367-56EB-F6C6-FCF12B38FD31}"/>
              </a:ext>
            </a:extLst>
          </p:cNvPr>
          <p:cNvSpPr txBox="1"/>
          <p:nvPr/>
        </p:nvSpPr>
        <p:spPr>
          <a:xfrm>
            <a:off x="4474018" y="4608659"/>
            <a:ext cx="96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infected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26087CB8-761A-7D01-486F-209FAADA9469}"/>
              </a:ext>
            </a:extLst>
          </p:cNvPr>
          <p:cNvSpPr txBox="1"/>
          <p:nvPr/>
        </p:nvSpPr>
        <p:spPr>
          <a:xfrm>
            <a:off x="7255323" y="5218004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propagated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F0BFB903-4FED-289A-F88C-5D25C72508C4}"/>
              </a:ext>
            </a:extLst>
          </p:cNvPr>
          <p:cNvSpPr txBox="1"/>
          <p:nvPr/>
        </p:nvSpPr>
        <p:spPr>
          <a:xfrm>
            <a:off x="9722752" y="4584740"/>
            <a:ext cx="482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fail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FB4E1964-17D4-9F1F-B005-4F34D900E2BB}"/>
              </a:ext>
            </a:extLst>
          </p:cNvPr>
          <p:cNvCxnSpPr>
            <a:cxnSpLocks/>
            <a:stCxn id="139" idx="3"/>
            <a:endCxn id="140" idx="1"/>
          </p:cNvCxnSpPr>
          <p:nvPr/>
        </p:nvCxnSpPr>
        <p:spPr>
          <a:xfrm>
            <a:off x="1950352" y="3740706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52D94BD9-2766-ABA4-33F3-7CE7C45BEA0D}"/>
              </a:ext>
            </a:extLst>
          </p:cNvPr>
          <p:cNvCxnSpPr>
            <a:cxnSpLocks/>
            <a:stCxn id="141" idx="3"/>
            <a:endCxn id="142" idx="1"/>
          </p:cNvCxnSpPr>
          <p:nvPr/>
        </p:nvCxnSpPr>
        <p:spPr>
          <a:xfrm>
            <a:off x="5442847" y="4793325"/>
            <a:ext cx="1812476" cy="609345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3DAA1B6B-D2C5-1B5F-0F65-8F15743DE312}"/>
              </a:ext>
            </a:extLst>
          </p:cNvPr>
          <p:cNvCxnSpPr>
            <a:cxnSpLocks/>
            <a:stCxn id="140" idx="3"/>
            <a:endCxn id="141" idx="1"/>
          </p:cNvCxnSpPr>
          <p:nvPr/>
        </p:nvCxnSpPr>
        <p:spPr>
          <a:xfrm>
            <a:off x="3445323" y="3740706"/>
            <a:ext cx="1028695" cy="1052619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3257F3ED-0D10-3349-C803-42CDA755CC17}"/>
              </a:ext>
            </a:extLst>
          </p:cNvPr>
          <p:cNvCxnSpPr>
            <a:cxnSpLocks/>
            <a:stCxn id="142" idx="3"/>
            <a:endCxn id="143" idx="1"/>
          </p:cNvCxnSpPr>
          <p:nvPr/>
        </p:nvCxnSpPr>
        <p:spPr>
          <a:xfrm flipV="1">
            <a:off x="8605152" y="4769406"/>
            <a:ext cx="1117600" cy="63326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TextBox 147">
            <a:extLst>
              <a:ext uri="{FF2B5EF4-FFF2-40B4-BE49-F238E27FC236}">
                <a16:creationId xmlns:a16="http://schemas.microsoft.com/office/drawing/2014/main" id="{CC68DAE1-BB15-8238-5027-314655D3C00C}"/>
              </a:ext>
            </a:extLst>
          </p:cNvPr>
          <p:cNvSpPr txBox="1"/>
          <p:nvPr/>
        </p:nvSpPr>
        <p:spPr>
          <a:xfrm>
            <a:off x="1302657" y="3491424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A9759026-FBB2-B0CB-70F2-3C02F66B5E5F}"/>
              </a:ext>
            </a:extLst>
          </p:cNvPr>
          <p:cNvSpPr txBox="1"/>
          <p:nvPr/>
        </p:nvSpPr>
        <p:spPr>
          <a:xfrm>
            <a:off x="2405742" y="3491424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B5FB6108-9542-746A-B7C7-7387B9637B2C}"/>
              </a:ext>
            </a:extLst>
          </p:cNvPr>
          <p:cNvSpPr txBox="1"/>
          <p:nvPr/>
        </p:nvSpPr>
        <p:spPr>
          <a:xfrm>
            <a:off x="4479466" y="4544043"/>
            <a:ext cx="96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infected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2250AEB9-B1A2-E844-0301-186D2A24D312}"/>
              </a:ext>
            </a:extLst>
          </p:cNvPr>
          <p:cNvSpPr txBox="1"/>
          <p:nvPr/>
        </p:nvSpPr>
        <p:spPr>
          <a:xfrm>
            <a:off x="7260771" y="5153388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propagated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8DB38882-A304-9000-D37B-BCA9BC819960}"/>
              </a:ext>
            </a:extLst>
          </p:cNvPr>
          <p:cNvSpPr txBox="1"/>
          <p:nvPr/>
        </p:nvSpPr>
        <p:spPr>
          <a:xfrm>
            <a:off x="9728200" y="4520124"/>
            <a:ext cx="482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fail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AADB0D8F-9A73-E5C6-D73E-15DAD25EF69C}"/>
              </a:ext>
            </a:extLst>
          </p:cNvPr>
          <p:cNvCxnSpPr>
            <a:cxnSpLocks/>
            <a:stCxn id="148" idx="3"/>
            <a:endCxn id="149" idx="1"/>
          </p:cNvCxnSpPr>
          <p:nvPr/>
        </p:nvCxnSpPr>
        <p:spPr>
          <a:xfrm>
            <a:off x="1955800" y="3676090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2C694CEA-66DB-0237-DE51-2A735DB8CE86}"/>
              </a:ext>
            </a:extLst>
          </p:cNvPr>
          <p:cNvCxnSpPr>
            <a:cxnSpLocks/>
            <a:stCxn id="150" idx="3"/>
            <a:endCxn id="151" idx="1"/>
          </p:cNvCxnSpPr>
          <p:nvPr/>
        </p:nvCxnSpPr>
        <p:spPr>
          <a:xfrm>
            <a:off x="5448295" y="4728709"/>
            <a:ext cx="1812476" cy="609345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672C2228-C180-AFA3-A104-0C62C6CF17DC}"/>
              </a:ext>
            </a:extLst>
          </p:cNvPr>
          <p:cNvCxnSpPr>
            <a:cxnSpLocks/>
            <a:stCxn id="149" idx="3"/>
            <a:endCxn id="150" idx="1"/>
          </p:cNvCxnSpPr>
          <p:nvPr/>
        </p:nvCxnSpPr>
        <p:spPr>
          <a:xfrm>
            <a:off x="3450771" y="3676090"/>
            <a:ext cx="1028695" cy="1052619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EE7DA614-0910-139B-96AC-0D80A55BA883}"/>
              </a:ext>
            </a:extLst>
          </p:cNvPr>
          <p:cNvCxnSpPr>
            <a:cxnSpLocks/>
            <a:stCxn id="151" idx="3"/>
            <a:endCxn id="152" idx="1"/>
          </p:cNvCxnSpPr>
          <p:nvPr/>
        </p:nvCxnSpPr>
        <p:spPr>
          <a:xfrm flipV="1">
            <a:off x="8610600" y="4704790"/>
            <a:ext cx="1117600" cy="63326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TextBox 156">
            <a:extLst>
              <a:ext uri="{FF2B5EF4-FFF2-40B4-BE49-F238E27FC236}">
                <a16:creationId xmlns:a16="http://schemas.microsoft.com/office/drawing/2014/main" id="{3CE057B2-9C7D-237D-8528-786D1A480B5B}"/>
              </a:ext>
            </a:extLst>
          </p:cNvPr>
          <p:cNvSpPr txBox="1"/>
          <p:nvPr/>
        </p:nvSpPr>
        <p:spPr>
          <a:xfrm>
            <a:off x="1302657" y="2740497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995EDBB5-8CB7-46FC-1DDC-C0668776F492}"/>
              </a:ext>
            </a:extLst>
          </p:cNvPr>
          <p:cNvSpPr txBox="1"/>
          <p:nvPr/>
        </p:nvSpPr>
        <p:spPr>
          <a:xfrm>
            <a:off x="2405742" y="2740497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3F0805E-7974-D3F0-027D-396B51421584}"/>
              </a:ext>
            </a:extLst>
          </p:cNvPr>
          <p:cNvSpPr txBox="1"/>
          <p:nvPr/>
        </p:nvSpPr>
        <p:spPr>
          <a:xfrm>
            <a:off x="4479466" y="3793116"/>
            <a:ext cx="96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infected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7BF6D97A-D9F5-9EF2-697E-94C68EA03114}"/>
              </a:ext>
            </a:extLst>
          </p:cNvPr>
          <p:cNvSpPr txBox="1"/>
          <p:nvPr/>
        </p:nvSpPr>
        <p:spPr>
          <a:xfrm>
            <a:off x="7260771" y="4402461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propagated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45CCEA26-39F8-0BC6-618B-B0860D848A3E}"/>
              </a:ext>
            </a:extLst>
          </p:cNvPr>
          <p:cNvSpPr txBox="1"/>
          <p:nvPr/>
        </p:nvSpPr>
        <p:spPr>
          <a:xfrm>
            <a:off x="9728200" y="2371165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pass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457A91AD-D6A5-002C-B4AD-BAFA77DA1F3E}"/>
              </a:ext>
            </a:extLst>
          </p:cNvPr>
          <p:cNvCxnSpPr>
            <a:cxnSpLocks/>
            <a:stCxn id="157" idx="3"/>
            <a:endCxn id="158" idx="1"/>
          </p:cNvCxnSpPr>
          <p:nvPr/>
        </p:nvCxnSpPr>
        <p:spPr>
          <a:xfrm>
            <a:off x="1955800" y="2925163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>
            <a:extLst>
              <a:ext uri="{FF2B5EF4-FFF2-40B4-BE49-F238E27FC236}">
                <a16:creationId xmlns:a16="http://schemas.microsoft.com/office/drawing/2014/main" id="{DDD708B4-4ABE-1931-A6B0-E452590A4365}"/>
              </a:ext>
            </a:extLst>
          </p:cNvPr>
          <p:cNvCxnSpPr>
            <a:cxnSpLocks/>
            <a:stCxn id="159" idx="3"/>
            <a:endCxn id="160" idx="1"/>
          </p:cNvCxnSpPr>
          <p:nvPr/>
        </p:nvCxnSpPr>
        <p:spPr>
          <a:xfrm>
            <a:off x="5448295" y="3977782"/>
            <a:ext cx="1812476" cy="609345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FCA859F2-8A08-DB23-6772-BA26DD254DF2}"/>
              </a:ext>
            </a:extLst>
          </p:cNvPr>
          <p:cNvCxnSpPr>
            <a:cxnSpLocks/>
            <a:stCxn id="158" idx="3"/>
            <a:endCxn id="159" idx="1"/>
          </p:cNvCxnSpPr>
          <p:nvPr/>
        </p:nvCxnSpPr>
        <p:spPr>
          <a:xfrm>
            <a:off x="3450771" y="2925163"/>
            <a:ext cx="1028695" cy="1052619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B03AB1A3-DF93-7D72-9881-D56822C5DF32}"/>
              </a:ext>
            </a:extLst>
          </p:cNvPr>
          <p:cNvCxnSpPr>
            <a:cxnSpLocks/>
            <a:stCxn id="160" idx="3"/>
            <a:endCxn id="161" idx="1"/>
          </p:cNvCxnSpPr>
          <p:nvPr/>
        </p:nvCxnSpPr>
        <p:spPr>
          <a:xfrm flipV="1">
            <a:off x="8610600" y="2555831"/>
            <a:ext cx="1117600" cy="2031296"/>
          </a:xfrm>
          <a:prstGeom prst="straightConnector1">
            <a:avLst/>
          </a:prstGeom>
          <a:ln w="381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>
            <a:extLst>
              <a:ext uri="{FF2B5EF4-FFF2-40B4-BE49-F238E27FC236}">
                <a16:creationId xmlns:a16="http://schemas.microsoft.com/office/drawing/2014/main" id="{FF98D75C-2BD0-17A7-A383-0A84D85D9E23}"/>
              </a:ext>
            </a:extLst>
          </p:cNvPr>
          <p:cNvSpPr txBox="1"/>
          <p:nvPr/>
        </p:nvSpPr>
        <p:spPr>
          <a:xfrm>
            <a:off x="1270006" y="2740833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63C1301F-6487-C079-348A-CA78872B3F7F}"/>
              </a:ext>
            </a:extLst>
          </p:cNvPr>
          <p:cNvSpPr txBox="1"/>
          <p:nvPr/>
        </p:nvSpPr>
        <p:spPr>
          <a:xfrm>
            <a:off x="2373091" y="2740833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ED0F14DE-53A4-3637-3162-EE7CA0AD6A99}"/>
              </a:ext>
            </a:extLst>
          </p:cNvPr>
          <p:cNvSpPr txBox="1"/>
          <p:nvPr/>
        </p:nvSpPr>
        <p:spPr>
          <a:xfrm>
            <a:off x="4446815" y="3793452"/>
            <a:ext cx="96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infected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0DD7C13C-48DB-6A88-26E6-65A9E1F2D5C3}"/>
              </a:ext>
            </a:extLst>
          </p:cNvPr>
          <p:cNvSpPr txBox="1"/>
          <p:nvPr/>
        </p:nvSpPr>
        <p:spPr>
          <a:xfrm>
            <a:off x="9695549" y="2371501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pass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F514C7BA-48A5-8094-579A-6162EDC99A78}"/>
              </a:ext>
            </a:extLst>
          </p:cNvPr>
          <p:cNvSpPr txBox="1"/>
          <p:nvPr/>
        </p:nvSpPr>
        <p:spPr>
          <a:xfrm>
            <a:off x="7228120" y="3118831"/>
            <a:ext cx="1698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not-propagated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1E76BA5F-6698-6FED-ABA3-93A5308CA8A4}"/>
              </a:ext>
            </a:extLst>
          </p:cNvPr>
          <p:cNvCxnSpPr>
            <a:cxnSpLocks/>
            <a:stCxn id="166" idx="3"/>
            <a:endCxn id="167" idx="1"/>
          </p:cNvCxnSpPr>
          <p:nvPr/>
        </p:nvCxnSpPr>
        <p:spPr>
          <a:xfrm>
            <a:off x="1923149" y="2925499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C9E629A3-A742-F37A-A2D1-04DDEBE6EBB8}"/>
              </a:ext>
            </a:extLst>
          </p:cNvPr>
          <p:cNvCxnSpPr>
            <a:cxnSpLocks/>
            <a:stCxn id="168" idx="3"/>
            <a:endCxn id="170" idx="1"/>
          </p:cNvCxnSpPr>
          <p:nvPr/>
        </p:nvCxnSpPr>
        <p:spPr>
          <a:xfrm flipV="1">
            <a:off x="5415644" y="3303497"/>
            <a:ext cx="1812476" cy="674621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684C0BFC-5CCA-6A54-6927-322A9DB51A43}"/>
              </a:ext>
            </a:extLst>
          </p:cNvPr>
          <p:cNvCxnSpPr>
            <a:cxnSpLocks/>
            <a:stCxn id="167" idx="3"/>
            <a:endCxn id="168" idx="1"/>
          </p:cNvCxnSpPr>
          <p:nvPr/>
        </p:nvCxnSpPr>
        <p:spPr>
          <a:xfrm>
            <a:off x="3418120" y="2925499"/>
            <a:ext cx="1028695" cy="1052619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A53AF41D-2A60-5566-5251-F876C855F57E}"/>
              </a:ext>
            </a:extLst>
          </p:cNvPr>
          <p:cNvCxnSpPr>
            <a:cxnSpLocks/>
            <a:stCxn id="170" idx="3"/>
            <a:endCxn id="169" idx="1"/>
          </p:cNvCxnSpPr>
          <p:nvPr/>
        </p:nvCxnSpPr>
        <p:spPr>
          <a:xfrm flipV="1">
            <a:off x="8926292" y="2556167"/>
            <a:ext cx="769257" cy="747330"/>
          </a:xfrm>
          <a:prstGeom prst="straightConnector1">
            <a:avLst/>
          </a:prstGeom>
          <a:ln w="381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TextBox 174">
            <a:extLst>
              <a:ext uri="{FF2B5EF4-FFF2-40B4-BE49-F238E27FC236}">
                <a16:creationId xmlns:a16="http://schemas.microsoft.com/office/drawing/2014/main" id="{66CC4D7A-B324-6834-BDDA-BB1C283B83E8}"/>
              </a:ext>
            </a:extLst>
          </p:cNvPr>
          <p:cNvSpPr txBox="1"/>
          <p:nvPr/>
        </p:nvSpPr>
        <p:spPr>
          <a:xfrm>
            <a:off x="1302657" y="2587931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65D57DB4-03FC-F8F5-FB89-10F4BA383137}"/>
              </a:ext>
            </a:extLst>
          </p:cNvPr>
          <p:cNvSpPr txBox="1"/>
          <p:nvPr/>
        </p:nvSpPr>
        <p:spPr>
          <a:xfrm>
            <a:off x="2405742" y="2587931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EE8B0C56-8B92-E733-A2B3-E3F5F3CF38E9}"/>
              </a:ext>
            </a:extLst>
          </p:cNvPr>
          <p:cNvSpPr txBox="1"/>
          <p:nvPr/>
        </p:nvSpPr>
        <p:spPr>
          <a:xfrm>
            <a:off x="4479466" y="3640550"/>
            <a:ext cx="96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infected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DBC331D0-6FCD-0A1A-7052-0B04135A94F5}"/>
              </a:ext>
            </a:extLst>
          </p:cNvPr>
          <p:cNvSpPr txBox="1"/>
          <p:nvPr/>
        </p:nvSpPr>
        <p:spPr>
          <a:xfrm>
            <a:off x="9728200" y="2218599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pass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E5DB6C77-0D41-A3D3-1C5C-7B70652013C4}"/>
              </a:ext>
            </a:extLst>
          </p:cNvPr>
          <p:cNvSpPr txBox="1"/>
          <p:nvPr/>
        </p:nvSpPr>
        <p:spPr>
          <a:xfrm>
            <a:off x="7260771" y="2965929"/>
            <a:ext cx="1698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not-propagated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3FB1C4E1-B855-6D0E-4D0A-C8A139C279C4}"/>
              </a:ext>
            </a:extLst>
          </p:cNvPr>
          <p:cNvCxnSpPr>
            <a:cxnSpLocks/>
            <a:stCxn id="175" idx="3"/>
            <a:endCxn id="176" idx="1"/>
          </p:cNvCxnSpPr>
          <p:nvPr/>
        </p:nvCxnSpPr>
        <p:spPr>
          <a:xfrm>
            <a:off x="1955800" y="2772597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4FB50265-BB99-DDC9-5909-B263B5CF61FF}"/>
              </a:ext>
            </a:extLst>
          </p:cNvPr>
          <p:cNvCxnSpPr>
            <a:cxnSpLocks/>
            <a:stCxn id="177" idx="3"/>
            <a:endCxn id="179" idx="1"/>
          </p:cNvCxnSpPr>
          <p:nvPr/>
        </p:nvCxnSpPr>
        <p:spPr>
          <a:xfrm flipV="1">
            <a:off x="5448295" y="3150595"/>
            <a:ext cx="1812476" cy="674621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Arrow Connector 181">
            <a:extLst>
              <a:ext uri="{FF2B5EF4-FFF2-40B4-BE49-F238E27FC236}">
                <a16:creationId xmlns:a16="http://schemas.microsoft.com/office/drawing/2014/main" id="{82C8329B-F7DA-B11C-8384-FF19AD0D172B}"/>
              </a:ext>
            </a:extLst>
          </p:cNvPr>
          <p:cNvCxnSpPr>
            <a:cxnSpLocks/>
            <a:stCxn id="176" idx="3"/>
            <a:endCxn id="177" idx="1"/>
          </p:cNvCxnSpPr>
          <p:nvPr/>
        </p:nvCxnSpPr>
        <p:spPr>
          <a:xfrm>
            <a:off x="3450771" y="2772597"/>
            <a:ext cx="1028695" cy="1052619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id="{EF7BA97F-EF6E-C419-D143-D232928349D3}"/>
              </a:ext>
            </a:extLst>
          </p:cNvPr>
          <p:cNvCxnSpPr>
            <a:cxnSpLocks/>
            <a:stCxn id="179" idx="3"/>
            <a:endCxn id="178" idx="1"/>
          </p:cNvCxnSpPr>
          <p:nvPr/>
        </p:nvCxnSpPr>
        <p:spPr>
          <a:xfrm flipV="1">
            <a:off x="8958943" y="2403265"/>
            <a:ext cx="769257" cy="747330"/>
          </a:xfrm>
          <a:prstGeom prst="straightConnector1">
            <a:avLst/>
          </a:prstGeom>
          <a:ln w="381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extBox 183">
            <a:extLst>
              <a:ext uri="{FF2B5EF4-FFF2-40B4-BE49-F238E27FC236}">
                <a16:creationId xmlns:a16="http://schemas.microsoft.com/office/drawing/2014/main" id="{CDD4F9D8-D9F0-9D9B-EEA4-6C412E2B71B6}"/>
              </a:ext>
            </a:extLst>
          </p:cNvPr>
          <p:cNvSpPr txBox="1"/>
          <p:nvPr/>
        </p:nvSpPr>
        <p:spPr>
          <a:xfrm>
            <a:off x="1297209" y="2685262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731EADBA-841A-432C-872B-669FF73CCC28}"/>
              </a:ext>
            </a:extLst>
          </p:cNvPr>
          <p:cNvSpPr txBox="1"/>
          <p:nvPr/>
        </p:nvSpPr>
        <p:spPr>
          <a:xfrm>
            <a:off x="2400294" y="2685262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F41F6ACC-49B1-6710-4FE3-329E96211906}"/>
              </a:ext>
            </a:extLst>
          </p:cNvPr>
          <p:cNvSpPr txBox="1"/>
          <p:nvPr/>
        </p:nvSpPr>
        <p:spPr>
          <a:xfrm>
            <a:off x="4283519" y="1827133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not-infected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95526D3C-87ED-9D76-C592-569EA6512877}"/>
              </a:ext>
            </a:extLst>
          </p:cNvPr>
          <p:cNvSpPr txBox="1"/>
          <p:nvPr/>
        </p:nvSpPr>
        <p:spPr>
          <a:xfrm>
            <a:off x="7255323" y="1409962"/>
            <a:ext cx="1698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not-propagated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BD62A9D3-C5C4-9461-C3CA-09620ACE0E87}"/>
              </a:ext>
            </a:extLst>
          </p:cNvPr>
          <p:cNvSpPr txBox="1"/>
          <p:nvPr/>
        </p:nvSpPr>
        <p:spPr>
          <a:xfrm>
            <a:off x="9722752" y="2315930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pass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09C7B3C4-EA05-0A21-B8BC-2F92B8937470}"/>
              </a:ext>
            </a:extLst>
          </p:cNvPr>
          <p:cNvCxnSpPr>
            <a:cxnSpLocks/>
            <a:stCxn id="184" idx="3"/>
            <a:endCxn id="185" idx="1"/>
          </p:cNvCxnSpPr>
          <p:nvPr/>
        </p:nvCxnSpPr>
        <p:spPr>
          <a:xfrm>
            <a:off x="1950352" y="2869928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Arrow Connector 189">
            <a:extLst>
              <a:ext uri="{FF2B5EF4-FFF2-40B4-BE49-F238E27FC236}">
                <a16:creationId xmlns:a16="http://schemas.microsoft.com/office/drawing/2014/main" id="{25D4BCC7-7AB3-2DAA-F310-A810C929CC1F}"/>
              </a:ext>
            </a:extLst>
          </p:cNvPr>
          <p:cNvCxnSpPr>
            <a:cxnSpLocks/>
            <a:stCxn id="185" idx="3"/>
            <a:endCxn id="186" idx="1"/>
          </p:cNvCxnSpPr>
          <p:nvPr/>
        </p:nvCxnSpPr>
        <p:spPr>
          <a:xfrm flipV="1">
            <a:off x="3445323" y="2011799"/>
            <a:ext cx="838196" cy="858129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>
            <a:extLst>
              <a:ext uri="{FF2B5EF4-FFF2-40B4-BE49-F238E27FC236}">
                <a16:creationId xmlns:a16="http://schemas.microsoft.com/office/drawing/2014/main" id="{13AB6A35-DA95-60F7-66D9-CBC683E9D820}"/>
              </a:ext>
            </a:extLst>
          </p:cNvPr>
          <p:cNvCxnSpPr>
            <a:cxnSpLocks/>
            <a:stCxn id="186" idx="3"/>
          </p:cNvCxnSpPr>
          <p:nvPr/>
        </p:nvCxnSpPr>
        <p:spPr>
          <a:xfrm flipV="1">
            <a:off x="5633348" y="1594628"/>
            <a:ext cx="1730833" cy="417171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>
            <a:extLst>
              <a:ext uri="{FF2B5EF4-FFF2-40B4-BE49-F238E27FC236}">
                <a16:creationId xmlns:a16="http://schemas.microsoft.com/office/drawing/2014/main" id="{B2FEA160-98D2-A5CF-97E7-047FF1894E99}"/>
              </a:ext>
            </a:extLst>
          </p:cNvPr>
          <p:cNvCxnSpPr>
            <a:cxnSpLocks/>
            <a:endCxn id="188" idx="1"/>
          </p:cNvCxnSpPr>
          <p:nvPr/>
        </p:nvCxnSpPr>
        <p:spPr>
          <a:xfrm>
            <a:off x="8779323" y="1626790"/>
            <a:ext cx="943429" cy="873806"/>
          </a:xfrm>
          <a:prstGeom prst="straightConnector1">
            <a:avLst/>
          </a:prstGeom>
          <a:ln w="381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3" name="TextBox 192">
            <a:extLst>
              <a:ext uri="{FF2B5EF4-FFF2-40B4-BE49-F238E27FC236}">
                <a16:creationId xmlns:a16="http://schemas.microsoft.com/office/drawing/2014/main" id="{E35B93E6-8ACD-1AF0-73DA-FF4C531DA54B}"/>
              </a:ext>
            </a:extLst>
          </p:cNvPr>
          <p:cNvSpPr txBox="1"/>
          <p:nvPr/>
        </p:nvSpPr>
        <p:spPr>
          <a:xfrm>
            <a:off x="1297209" y="2816918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C230217F-8198-7D02-67E1-1617E5A0D798}"/>
              </a:ext>
            </a:extLst>
          </p:cNvPr>
          <p:cNvSpPr txBox="1"/>
          <p:nvPr/>
        </p:nvSpPr>
        <p:spPr>
          <a:xfrm>
            <a:off x="2400294" y="2816918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36A90E6F-AC57-391B-0EAC-962648B6E0B6}"/>
              </a:ext>
            </a:extLst>
          </p:cNvPr>
          <p:cNvSpPr txBox="1"/>
          <p:nvPr/>
        </p:nvSpPr>
        <p:spPr>
          <a:xfrm>
            <a:off x="4283519" y="1958789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not-infected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947220F0-3D95-930F-3338-620AA8953A59}"/>
              </a:ext>
            </a:extLst>
          </p:cNvPr>
          <p:cNvSpPr txBox="1"/>
          <p:nvPr/>
        </p:nvSpPr>
        <p:spPr>
          <a:xfrm>
            <a:off x="7255323" y="1541618"/>
            <a:ext cx="1698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not-propagated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9DFC6ABF-2248-E4BE-8CF8-C2B696A2D9E5}"/>
              </a:ext>
            </a:extLst>
          </p:cNvPr>
          <p:cNvSpPr txBox="1"/>
          <p:nvPr/>
        </p:nvSpPr>
        <p:spPr>
          <a:xfrm>
            <a:off x="9722752" y="2447586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pass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198" name="Straight Arrow Connector 197">
            <a:extLst>
              <a:ext uri="{FF2B5EF4-FFF2-40B4-BE49-F238E27FC236}">
                <a16:creationId xmlns:a16="http://schemas.microsoft.com/office/drawing/2014/main" id="{0E2A7720-BB39-E0FE-6C7F-EAA0DEB587DA}"/>
              </a:ext>
            </a:extLst>
          </p:cNvPr>
          <p:cNvCxnSpPr>
            <a:cxnSpLocks/>
            <a:stCxn id="193" idx="3"/>
            <a:endCxn id="194" idx="1"/>
          </p:cNvCxnSpPr>
          <p:nvPr/>
        </p:nvCxnSpPr>
        <p:spPr>
          <a:xfrm>
            <a:off x="1950352" y="3001584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Arrow Connector 198">
            <a:extLst>
              <a:ext uri="{FF2B5EF4-FFF2-40B4-BE49-F238E27FC236}">
                <a16:creationId xmlns:a16="http://schemas.microsoft.com/office/drawing/2014/main" id="{DDE41E32-EC43-27E7-B489-DC71DE3694B4}"/>
              </a:ext>
            </a:extLst>
          </p:cNvPr>
          <p:cNvCxnSpPr>
            <a:cxnSpLocks/>
            <a:stCxn id="194" idx="3"/>
            <a:endCxn id="195" idx="1"/>
          </p:cNvCxnSpPr>
          <p:nvPr/>
        </p:nvCxnSpPr>
        <p:spPr>
          <a:xfrm flipV="1">
            <a:off x="3445323" y="2143455"/>
            <a:ext cx="838196" cy="858129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199">
            <a:extLst>
              <a:ext uri="{FF2B5EF4-FFF2-40B4-BE49-F238E27FC236}">
                <a16:creationId xmlns:a16="http://schemas.microsoft.com/office/drawing/2014/main" id="{640FFDB1-ABA7-2999-E451-DB295DCAA000}"/>
              </a:ext>
            </a:extLst>
          </p:cNvPr>
          <p:cNvCxnSpPr>
            <a:cxnSpLocks/>
            <a:stCxn id="195" idx="3"/>
          </p:cNvCxnSpPr>
          <p:nvPr/>
        </p:nvCxnSpPr>
        <p:spPr>
          <a:xfrm flipV="1">
            <a:off x="5633348" y="1726284"/>
            <a:ext cx="1730833" cy="417171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Arrow Connector 200">
            <a:extLst>
              <a:ext uri="{FF2B5EF4-FFF2-40B4-BE49-F238E27FC236}">
                <a16:creationId xmlns:a16="http://schemas.microsoft.com/office/drawing/2014/main" id="{2C49F33A-C3C0-3FD5-783C-E6F0A5E03420}"/>
              </a:ext>
            </a:extLst>
          </p:cNvPr>
          <p:cNvCxnSpPr>
            <a:cxnSpLocks/>
            <a:endCxn id="197" idx="1"/>
          </p:cNvCxnSpPr>
          <p:nvPr/>
        </p:nvCxnSpPr>
        <p:spPr>
          <a:xfrm>
            <a:off x="8779323" y="1758446"/>
            <a:ext cx="943429" cy="873806"/>
          </a:xfrm>
          <a:prstGeom prst="straightConnector1">
            <a:avLst/>
          </a:prstGeom>
          <a:ln w="381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2" name="TextBox 201">
            <a:extLst>
              <a:ext uri="{FF2B5EF4-FFF2-40B4-BE49-F238E27FC236}">
                <a16:creationId xmlns:a16="http://schemas.microsoft.com/office/drawing/2014/main" id="{686B67BB-CC16-D8DE-7870-DA87863D7C3A}"/>
              </a:ext>
            </a:extLst>
          </p:cNvPr>
          <p:cNvSpPr txBox="1"/>
          <p:nvPr/>
        </p:nvSpPr>
        <p:spPr>
          <a:xfrm>
            <a:off x="1297209" y="2598039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A20CEE1D-9EB7-45FD-A94A-237B866B8CFF}"/>
              </a:ext>
            </a:extLst>
          </p:cNvPr>
          <p:cNvSpPr txBox="1"/>
          <p:nvPr/>
        </p:nvSpPr>
        <p:spPr>
          <a:xfrm>
            <a:off x="2400294" y="2598039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FF531451-F137-22ED-23A9-4ABB61F0C42E}"/>
              </a:ext>
            </a:extLst>
          </p:cNvPr>
          <p:cNvSpPr txBox="1"/>
          <p:nvPr/>
        </p:nvSpPr>
        <p:spPr>
          <a:xfrm>
            <a:off x="4283519" y="1739910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not-infected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2B4EA0CB-D53D-656D-049A-1959D7078A93}"/>
              </a:ext>
            </a:extLst>
          </p:cNvPr>
          <p:cNvSpPr txBox="1"/>
          <p:nvPr/>
        </p:nvSpPr>
        <p:spPr>
          <a:xfrm>
            <a:off x="7255323" y="1322739"/>
            <a:ext cx="1698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not-propagated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0EB6408-54BA-C36F-12AA-1D24E21AC4CA}"/>
              </a:ext>
            </a:extLst>
          </p:cNvPr>
          <p:cNvSpPr txBox="1"/>
          <p:nvPr/>
        </p:nvSpPr>
        <p:spPr>
          <a:xfrm>
            <a:off x="9722752" y="2228707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pass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207" name="Straight Arrow Connector 206">
            <a:extLst>
              <a:ext uri="{FF2B5EF4-FFF2-40B4-BE49-F238E27FC236}">
                <a16:creationId xmlns:a16="http://schemas.microsoft.com/office/drawing/2014/main" id="{405E2571-8076-BDDC-D6CD-C4D13C4AB9FA}"/>
              </a:ext>
            </a:extLst>
          </p:cNvPr>
          <p:cNvCxnSpPr>
            <a:cxnSpLocks/>
            <a:stCxn id="202" idx="3"/>
            <a:endCxn id="203" idx="1"/>
          </p:cNvCxnSpPr>
          <p:nvPr/>
        </p:nvCxnSpPr>
        <p:spPr>
          <a:xfrm>
            <a:off x="1950352" y="2782705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>
            <a:extLst>
              <a:ext uri="{FF2B5EF4-FFF2-40B4-BE49-F238E27FC236}">
                <a16:creationId xmlns:a16="http://schemas.microsoft.com/office/drawing/2014/main" id="{E1668C0A-4B89-610C-271D-B4B42B78A3A0}"/>
              </a:ext>
            </a:extLst>
          </p:cNvPr>
          <p:cNvCxnSpPr>
            <a:cxnSpLocks/>
            <a:stCxn id="203" idx="3"/>
            <a:endCxn id="204" idx="1"/>
          </p:cNvCxnSpPr>
          <p:nvPr/>
        </p:nvCxnSpPr>
        <p:spPr>
          <a:xfrm flipV="1">
            <a:off x="3445323" y="1924576"/>
            <a:ext cx="838196" cy="858129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Arrow Connector 208">
            <a:extLst>
              <a:ext uri="{FF2B5EF4-FFF2-40B4-BE49-F238E27FC236}">
                <a16:creationId xmlns:a16="http://schemas.microsoft.com/office/drawing/2014/main" id="{496CA502-1785-69E2-2E66-AD4E14B34DF3}"/>
              </a:ext>
            </a:extLst>
          </p:cNvPr>
          <p:cNvCxnSpPr>
            <a:cxnSpLocks/>
            <a:stCxn id="204" idx="3"/>
          </p:cNvCxnSpPr>
          <p:nvPr/>
        </p:nvCxnSpPr>
        <p:spPr>
          <a:xfrm flipV="1">
            <a:off x="5633348" y="1507405"/>
            <a:ext cx="1730833" cy="417171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DA61300E-2392-B549-4BB3-9E0FF6C508AB}"/>
              </a:ext>
            </a:extLst>
          </p:cNvPr>
          <p:cNvCxnSpPr>
            <a:cxnSpLocks/>
            <a:endCxn id="206" idx="1"/>
          </p:cNvCxnSpPr>
          <p:nvPr/>
        </p:nvCxnSpPr>
        <p:spPr>
          <a:xfrm>
            <a:off x="8779323" y="1539567"/>
            <a:ext cx="943429" cy="873806"/>
          </a:xfrm>
          <a:prstGeom prst="straightConnector1">
            <a:avLst/>
          </a:prstGeom>
          <a:ln w="381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TextBox 210">
            <a:extLst>
              <a:ext uri="{FF2B5EF4-FFF2-40B4-BE49-F238E27FC236}">
                <a16:creationId xmlns:a16="http://schemas.microsoft.com/office/drawing/2014/main" id="{BACCC907-F4D0-0B2A-F6D3-33C1F6506931}"/>
              </a:ext>
            </a:extLst>
          </p:cNvPr>
          <p:cNvSpPr txBox="1"/>
          <p:nvPr/>
        </p:nvSpPr>
        <p:spPr>
          <a:xfrm>
            <a:off x="1270006" y="3426425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212" name="TextBox 211">
            <a:extLst>
              <a:ext uri="{FF2B5EF4-FFF2-40B4-BE49-F238E27FC236}">
                <a16:creationId xmlns:a16="http://schemas.microsoft.com/office/drawing/2014/main" id="{31F56EDA-BC0D-0B17-92B9-8D0A0E8E8FA7}"/>
              </a:ext>
            </a:extLst>
          </p:cNvPr>
          <p:cNvSpPr txBox="1"/>
          <p:nvPr/>
        </p:nvSpPr>
        <p:spPr>
          <a:xfrm>
            <a:off x="2373091" y="3426425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582FD127-547E-64CE-CE40-56C86B89CAFC}"/>
              </a:ext>
            </a:extLst>
          </p:cNvPr>
          <p:cNvSpPr txBox="1"/>
          <p:nvPr/>
        </p:nvSpPr>
        <p:spPr>
          <a:xfrm>
            <a:off x="4446815" y="4479044"/>
            <a:ext cx="96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infected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32CC587F-74E0-2CB7-0374-402500F629BA}"/>
              </a:ext>
            </a:extLst>
          </p:cNvPr>
          <p:cNvSpPr txBox="1"/>
          <p:nvPr/>
        </p:nvSpPr>
        <p:spPr>
          <a:xfrm>
            <a:off x="7228120" y="5088389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propagated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9C1D00C0-FD6B-838F-704D-2DBD9BF67F3B}"/>
              </a:ext>
            </a:extLst>
          </p:cNvPr>
          <p:cNvSpPr txBox="1"/>
          <p:nvPr/>
        </p:nvSpPr>
        <p:spPr>
          <a:xfrm>
            <a:off x="9695549" y="4455125"/>
            <a:ext cx="482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fail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216" name="Straight Arrow Connector 215">
            <a:extLst>
              <a:ext uri="{FF2B5EF4-FFF2-40B4-BE49-F238E27FC236}">
                <a16:creationId xmlns:a16="http://schemas.microsoft.com/office/drawing/2014/main" id="{7A3FEE20-F129-BFC7-CC1E-C27C8EAC6FF2}"/>
              </a:ext>
            </a:extLst>
          </p:cNvPr>
          <p:cNvCxnSpPr>
            <a:cxnSpLocks/>
            <a:stCxn id="211" idx="3"/>
            <a:endCxn id="212" idx="1"/>
          </p:cNvCxnSpPr>
          <p:nvPr/>
        </p:nvCxnSpPr>
        <p:spPr>
          <a:xfrm>
            <a:off x="1923149" y="3611091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Arrow Connector 216">
            <a:extLst>
              <a:ext uri="{FF2B5EF4-FFF2-40B4-BE49-F238E27FC236}">
                <a16:creationId xmlns:a16="http://schemas.microsoft.com/office/drawing/2014/main" id="{81EEB38B-4A39-86A5-2A9A-15F2E8C9A8C5}"/>
              </a:ext>
            </a:extLst>
          </p:cNvPr>
          <p:cNvCxnSpPr>
            <a:cxnSpLocks/>
            <a:stCxn id="213" idx="3"/>
            <a:endCxn id="214" idx="1"/>
          </p:cNvCxnSpPr>
          <p:nvPr/>
        </p:nvCxnSpPr>
        <p:spPr>
          <a:xfrm>
            <a:off x="5415644" y="4663710"/>
            <a:ext cx="1812476" cy="609345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9946E442-2E0C-2F93-F95C-F40A01C91D86}"/>
              </a:ext>
            </a:extLst>
          </p:cNvPr>
          <p:cNvCxnSpPr>
            <a:cxnSpLocks/>
            <a:stCxn id="212" idx="3"/>
            <a:endCxn id="213" idx="1"/>
          </p:cNvCxnSpPr>
          <p:nvPr/>
        </p:nvCxnSpPr>
        <p:spPr>
          <a:xfrm>
            <a:off x="3418120" y="3611091"/>
            <a:ext cx="1028695" cy="1052619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Arrow Connector 218">
            <a:extLst>
              <a:ext uri="{FF2B5EF4-FFF2-40B4-BE49-F238E27FC236}">
                <a16:creationId xmlns:a16="http://schemas.microsoft.com/office/drawing/2014/main" id="{1AE849AA-7AFF-E190-3AAD-03CD55CC674D}"/>
              </a:ext>
            </a:extLst>
          </p:cNvPr>
          <p:cNvCxnSpPr>
            <a:cxnSpLocks/>
            <a:stCxn id="214" idx="3"/>
            <a:endCxn id="215" idx="1"/>
          </p:cNvCxnSpPr>
          <p:nvPr/>
        </p:nvCxnSpPr>
        <p:spPr>
          <a:xfrm flipV="1">
            <a:off x="8577949" y="4639791"/>
            <a:ext cx="1117600" cy="63326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0" name="TextBox 219">
            <a:extLst>
              <a:ext uri="{FF2B5EF4-FFF2-40B4-BE49-F238E27FC236}">
                <a16:creationId xmlns:a16="http://schemas.microsoft.com/office/drawing/2014/main" id="{1DB3C52B-60FC-50F3-FEE9-E04DA71B6944}"/>
              </a:ext>
            </a:extLst>
          </p:cNvPr>
          <p:cNvSpPr txBox="1"/>
          <p:nvPr/>
        </p:nvSpPr>
        <p:spPr>
          <a:xfrm>
            <a:off x="1302657" y="3122740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FCDABB1A-4DAF-74FD-FBDF-96FCBEFD8E79}"/>
              </a:ext>
            </a:extLst>
          </p:cNvPr>
          <p:cNvSpPr txBox="1"/>
          <p:nvPr/>
        </p:nvSpPr>
        <p:spPr>
          <a:xfrm>
            <a:off x="2405742" y="3122740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2991958B-3E67-8D85-C8F8-6030671D8C8B}"/>
              </a:ext>
            </a:extLst>
          </p:cNvPr>
          <p:cNvSpPr txBox="1"/>
          <p:nvPr/>
        </p:nvSpPr>
        <p:spPr>
          <a:xfrm>
            <a:off x="4479466" y="4175359"/>
            <a:ext cx="96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infected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9BFE2CF8-39D9-0A51-2388-FD1ED272F723}"/>
              </a:ext>
            </a:extLst>
          </p:cNvPr>
          <p:cNvSpPr txBox="1"/>
          <p:nvPr/>
        </p:nvSpPr>
        <p:spPr>
          <a:xfrm>
            <a:off x="7260771" y="4784704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propagated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63FD8941-6CCA-0344-356E-E5301DA8F97C}"/>
              </a:ext>
            </a:extLst>
          </p:cNvPr>
          <p:cNvSpPr txBox="1"/>
          <p:nvPr/>
        </p:nvSpPr>
        <p:spPr>
          <a:xfrm>
            <a:off x="9728200" y="4151440"/>
            <a:ext cx="482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fail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225" name="Straight Arrow Connector 224">
            <a:extLst>
              <a:ext uri="{FF2B5EF4-FFF2-40B4-BE49-F238E27FC236}">
                <a16:creationId xmlns:a16="http://schemas.microsoft.com/office/drawing/2014/main" id="{375FE0D4-B487-B35A-8C90-5BD8F12E00F2}"/>
              </a:ext>
            </a:extLst>
          </p:cNvPr>
          <p:cNvCxnSpPr>
            <a:cxnSpLocks/>
            <a:stCxn id="220" idx="3"/>
            <a:endCxn id="221" idx="1"/>
          </p:cNvCxnSpPr>
          <p:nvPr/>
        </p:nvCxnSpPr>
        <p:spPr>
          <a:xfrm>
            <a:off x="1955800" y="3307406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Arrow Connector 225">
            <a:extLst>
              <a:ext uri="{FF2B5EF4-FFF2-40B4-BE49-F238E27FC236}">
                <a16:creationId xmlns:a16="http://schemas.microsoft.com/office/drawing/2014/main" id="{2FFA1631-D1CF-99BA-19E3-A2276255CB76}"/>
              </a:ext>
            </a:extLst>
          </p:cNvPr>
          <p:cNvCxnSpPr>
            <a:cxnSpLocks/>
            <a:stCxn id="222" idx="3"/>
            <a:endCxn id="223" idx="1"/>
          </p:cNvCxnSpPr>
          <p:nvPr/>
        </p:nvCxnSpPr>
        <p:spPr>
          <a:xfrm>
            <a:off x="5448295" y="4360025"/>
            <a:ext cx="1812476" cy="609345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Arrow Connector 226">
            <a:extLst>
              <a:ext uri="{FF2B5EF4-FFF2-40B4-BE49-F238E27FC236}">
                <a16:creationId xmlns:a16="http://schemas.microsoft.com/office/drawing/2014/main" id="{EB5C3040-9587-E101-34FD-49818C169937}"/>
              </a:ext>
            </a:extLst>
          </p:cNvPr>
          <p:cNvCxnSpPr>
            <a:cxnSpLocks/>
            <a:stCxn id="221" idx="3"/>
            <a:endCxn id="222" idx="1"/>
          </p:cNvCxnSpPr>
          <p:nvPr/>
        </p:nvCxnSpPr>
        <p:spPr>
          <a:xfrm>
            <a:off x="3450771" y="3307406"/>
            <a:ext cx="1028695" cy="1052619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Arrow Connector 227">
            <a:extLst>
              <a:ext uri="{FF2B5EF4-FFF2-40B4-BE49-F238E27FC236}">
                <a16:creationId xmlns:a16="http://schemas.microsoft.com/office/drawing/2014/main" id="{E8D9A801-A8AE-8E07-CDB7-0635BB31CBE2}"/>
              </a:ext>
            </a:extLst>
          </p:cNvPr>
          <p:cNvCxnSpPr>
            <a:cxnSpLocks/>
            <a:stCxn id="223" idx="3"/>
            <a:endCxn id="224" idx="1"/>
          </p:cNvCxnSpPr>
          <p:nvPr/>
        </p:nvCxnSpPr>
        <p:spPr>
          <a:xfrm flipV="1">
            <a:off x="8610600" y="4336106"/>
            <a:ext cx="1117600" cy="63326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8" name="TextBox 237">
            <a:extLst>
              <a:ext uri="{FF2B5EF4-FFF2-40B4-BE49-F238E27FC236}">
                <a16:creationId xmlns:a16="http://schemas.microsoft.com/office/drawing/2014/main" id="{8A691182-3450-90A8-4668-4822EFD961A7}"/>
              </a:ext>
            </a:extLst>
          </p:cNvPr>
          <p:cNvSpPr txBox="1"/>
          <p:nvPr/>
        </p:nvSpPr>
        <p:spPr>
          <a:xfrm>
            <a:off x="1297209" y="3305933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AE466B45-4F36-D0AA-974C-318D15280837}"/>
              </a:ext>
            </a:extLst>
          </p:cNvPr>
          <p:cNvSpPr txBox="1"/>
          <p:nvPr/>
        </p:nvSpPr>
        <p:spPr>
          <a:xfrm>
            <a:off x="2400294" y="3305933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B2306232-2949-89FA-6217-1EF6E4A8A6BB}"/>
              </a:ext>
            </a:extLst>
          </p:cNvPr>
          <p:cNvSpPr txBox="1"/>
          <p:nvPr/>
        </p:nvSpPr>
        <p:spPr>
          <a:xfrm>
            <a:off x="4474018" y="4358552"/>
            <a:ext cx="96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infected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F4087884-4F80-8FD4-E41F-59F3EDFFD4FA}"/>
              </a:ext>
            </a:extLst>
          </p:cNvPr>
          <p:cNvSpPr txBox="1"/>
          <p:nvPr/>
        </p:nvSpPr>
        <p:spPr>
          <a:xfrm>
            <a:off x="7255323" y="4967897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propagated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4690D2B5-5108-8551-D5F0-A0ABF45ED88D}"/>
              </a:ext>
            </a:extLst>
          </p:cNvPr>
          <p:cNvSpPr txBox="1"/>
          <p:nvPr/>
        </p:nvSpPr>
        <p:spPr>
          <a:xfrm>
            <a:off x="9722752" y="4334633"/>
            <a:ext cx="482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fail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243" name="Straight Arrow Connector 242">
            <a:extLst>
              <a:ext uri="{FF2B5EF4-FFF2-40B4-BE49-F238E27FC236}">
                <a16:creationId xmlns:a16="http://schemas.microsoft.com/office/drawing/2014/main" id="{4E282711-5C7C-D976-D8CB-FC3AF368596D}"/>
              </a:ext>
            </a:extLst>
          </p:cNvPr>
          <p:cNvCxnSpPr>
            <a:cxnSpLocks/>
            <a:stCxn id="238" idx="3"/>
            <a:endCxn id="239" idx="1"/>
          </p:cNvCxnSpPr>
          <p:nvPr/>
        </p:nvCxnSpPr>
        <p:spPr>
          <a:xfrm>
            <a:off x="1950352" y="3490599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Arrow Connector 243">
            <a:extLst>
              <a:ext uri="{FF2B5EF4-FFF2-40B4-BE49-F238E27FC236}">
                <a16:creationId xmlns:a16="http://schemas.microsoft.com/office/drawing/2014/main" id="{60A2EF4B-39C6-1D2F-4A98-4FFB696906A4}"/>
              </a:ext>
            </a:extLst>
          </p:cNvPr>
          <p:cNvCxnSpPr>
            <a:cxnSpLocks/>
            <a:stCxn id="240" idx="3"/>
            <a:endCxn id="241" idx="1"/>
          </p:cNvCxnSpPr>
          <p:nvPr/>
        </p:nvCxnSpPr>
        <p:spPr>
          <a:xfrm>
            <a:off x="5442847" y="4543218"/>
            <a:ext cx="1812476" cy="609345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Arrow Connector 244">
            <a:extLst>
              <a:ext uri="{FF2B5EF4-FFF2-40B4-BE49-F238E27FC236}">
                <a16:creationId xmlns:a16="http://schemas.microsoft.com/office/drawing/2014/main" id="{B509373F-A07F-F0CF-6DB0-7799525E7E64}"/>
              </a:ext>
            </a:extLst>
          </p:cNvPr>
          <p:cNvCxnSpPr>
            <a:cxnSpLocks/>
            <a:stCxn id="239" idx="3"/>
            <a:endCxn id="240" idx="1"/>
          </p:cNvCxnSpPr>
          <p:nvPr/>
        </p:nvCxnSpPr>
        <p:spPr>
          <a:xfrm>
            <a:off x="3445323" y="3490599"/>
            <a:ext cx="1028695" cy="1052619"/>
          </a:xfrm>
          <a:prstGeom prst="straightConnector1">
            <a:avLst/>
          </a:prstGeom>
          <a:ln w="38100">
            <a:solidFill>
              <a:srgbClr val="EFC7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Arrow Connector 245">
            <a:extLst>
              <a:ext uri="{FF2B5EF4-FFF2-40B4-BE49-F238E27FC236}">
                <a16:creationId xmlns:a16="http://schemas.microsoft.com/office/drawing/2014/main" id="{5731DD39-2983-B68E-BBF8-1A4D04309F02}"/>
              </a:ext>
            </a:extLst>
          </p:cNvPr>
          <p:cNvCxnSpPr>
            <a:cxnSpLocks/>
            <a:stCxn id="241" idx="3"/>
            <a:endCxn id="242" idx="1"/>
          </p:cNvCxnSpPr>
          <p:nvPr/>
        </p:nvCxnSpPr>
        <p:spPr>
          <a:xfrm flipV="1">
            <a:off x="8605152" y="4519299"/>
            <a:ext cx="1117600" cy="63326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TextBox 246">
            <a:extLst>
              <a:ext uri="{FF2B5EF4-FFF2-40B4-BE49-F238E27FC236}">
                <a16:creationId xmlns:a16="http://schemas.microsoft.com/office/drawing/2014/main" id="{B7176396-258C-5AEF-610F-FD6CE707025F}"/>
              </a:ext>
            </a:extLst>
          </p:cNvPr>
          <p:cNvSpPr txBox="1"/>
          <p:nvPr/>
        </p:nvSpPr>
        <p:spPr>
          <a:xfrm>
            <a:off x="2405742" y="5546610"/>
            <a:ext cx="86584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Reachability</a:t>
            </a:r>
            <a:r>
              <a:rPr lang="zh-CN" altLang="en-US" sz="2000" dirty="0"/>
              <a:t>            </a:t>
            </a:r>
            <a:r>
              <a:rPr lang="en-US" altLang="zh-CN" sz="2000" dirty="0"/>
              <a:t>Infection</a:t>
            </a:r>
            <a:r>
              <a:rPr lang="zh-CN" altLang="en-US" sz="2000" dirty="0"/>
              <a:t>                                     </a:t>
            </a:r>
            <a:r>
              <a:rPr lang="en-US" altLang="zh-CN" sz="2000" dirty="0"/>
              <a:t>Propagation</a:t>
            </a:r>
            <a:r>
              <a:rPr lang="zh-CN" altLang="en-US" sz="2000" dirty="0"/>
              <a:t>                </a:t>
            </a:r>
            <a:r>
              <a:rPr lang="en-US" altLang="zh-CN" sz="2000" dirty="0" err="1"/>
              <a:t>Revealability</a:t>
            </a:r>
            <a:endParaRPr lang="en-US" sz="2000" dirty="0"/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id="{40048C9C-2A1B-25F1-762E-79769E013418}"/>
              </a:ext>
            </a:extLst>
          </p:cNvPr>
          <p:cNvSpPr txBox="1"/>
          <p:nvPr/>
        </p:nvSpPr>
        <p:spPr>
          <a:xfrm>
            <a:off x="1302657" y="2507560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9E1C5683-B79E-D8E9-BEEF-3ADEA936926D}"/>
              </a:ext>
            </a:extLst>
          </p:cNvPr>
          <p:cNvSpPr txBox="1"/>
          <p:nvPr/>
        </p:nvSpPr>
        <p:spPr>
          <a:xfrm>
            <a:off x="2405742" y="2507560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28E7107D-5620-9E4F-2218-1DFD4C21D6D5}"/>
              </a:ext>
            </a:extLst>
          </p:cNvPr>
          <p:cNvSpPr txBox="1"/>
          <p:nvPr/>
        </p:nvSpPr>
        <p:spPr>
          <a:xfrm>
            <a:off x="4288967" y="1649431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not-infected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6FA07402-755F-08AC-3D06-89879791E25D}"/>
              </a:ext>
            </a:extLst>
          </p:cNvPr>
          <p:cNvSpPr txBox="1"/>
          <p:nvPr/>
        </p:nvSpPr>
        <p:spPr>
          <a:xfrm>
            <a:off x="7260771" y="1232260"/>
            <a:ext cx="1698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not-propagated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252" name="TextBox 251">
            <a:extLst>
              <a:ext uri="{FF2B5EF4-FFF2-40B4-BE49-F238E27FC236}">
                <a16:creationId xmlns:a16="http://schemas.microsoft.com/office/drawing/2014/main" id="{DDA953B9-41E4-02FF-8D82-D2372D3AD4E3}"/>
              </a:ext>
            </a:extLst>
          </p:cNvPr>
          <p:cNvSpPr txBox="1"/>
          <p:nvPr/>
        </p:nvSpPr>
        <p:spPr>
          <a:xfrm>
            <a:off x="9728200" y="2138228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pass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253" name="Straight Arrow Connector 252">
            <a:extLst>
              <a:ext uri="{FF2B5EF4-FFF2-40B4-BE49-F238E27FC236}">
                <a16:creationId xmlns:a16="http://schemas.microsoft.com/office/drawing/2014/main" id="{D3F30948-E550-E22F-9392-9F9EB9E3B723}"/>
              </a:ext>
            </a:extLst>
          </p:cNvPr>
          <p:cNvCxnSpPr>
            <a:cxnSpLocks/>
            <a:stCxn id="248" idx="3"/>
            <a:endCxn id="249" idx="1"/>
          </p:cNvCxnSpPr>
          <p:nvPr/>
        </p:nvCxnSpPr>
        <p:spPr>
          <a:xfrm>
            <a:off x="1955800" y="2692226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4" name="Straight Arrow Connector 253">
            <a:extLst>
              <a:ext uri="{FF2B5EF4-FFF2-40B4-BE49-F238E27FC236}">
                <a16:creationId xmlns:a16="http://schemas.microsoft.com/office/drawing/2014/main" id="{0BE12FC2-4E1E-CB93-7900-254C8EF89F70}"/>
              </a:ext>
            </a:extLst>
          </p:cNvPr>
          <p:cNvCxnSpPr>
            <a:cxnSpLocks/>
            <a:stCxn id="249" idx="3"/>
            <a:endCxn id="250" idx="1"/>
          </p:cNvCxnSpPr>
          <p:nvPr/>
        </p:nvCxnSpPr>
        <p:spPr>
          <a:xfrm flipV="1">
            <a:off x="3450771" y="1834097"/>
            <a:ext cx="838196" cy="858129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5" name="Straight Arrow Connector 254">
            <a:extLst>
              <a:ext uri="{FF2B5EF4-FFF2-40B4-BE49-F238E27FC236}">
                <a16:creationId xmlns:a16="http://schemas.microsoft.com/office/drawing/2014/main" id="{9B04366C-9A35-F163-72BC-507744A92495}"/>
              </a:ext>
            </a:extLst>
          </p:cNvPr>
          <p:cNvCxnSpPr>
            <a:cxnSpLocks/>
            <a:stCxn id="250" idx="3"/>
          </p:cNvCxnSpPr>
          <p:nvPr/>
        </p:nvCxnSpPr>
        <p:spPr>
          <a:xfrm flipV="1">
            <a:off x="5638796" y="1416926"/>
            <a:ext cx="1730833" cy="417171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Straight Arrow Connector 255">
            <a:extLst>
              <a:ext uri="{FF2B5EF4-FFF2-40B4-BE49-F238E27FC236}">
                <a16:creationId xmlns:a16="http://schemas.microsoft.com/office/drawing/2014/main" id="{E666D974-8336-2A0B-1E91-81C6EECCF277}"/>
              </a:ext>
            </a:extLst>
          </p:cNvPr>
          <p:cNvCxnSpPr>
            <a:cxnSpLocks/>
            <a:endCxn id="252" idx="1"/>
          </p:cNvCxnSpPr>
          <p:nvPr/>
        </p:nvCxnSpPr>
        <p:spPr>
          <a:xfrm>
            <a:off x="8784771" y="1449088"/>
            <a:ext cx="943429" cy="873806"/>
          </a:xfrm>
          <a:prstGeom prst="straightConnector1">
            <a:avLst/>
          </a:prstGeom>
          <a:ln w="381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TextBox 256">
            <a:extLst>
              <a:ext uri="{FF2B5EF4-FFF2-40B4-BE49-F238E27FC236}">
                <a16:creationId xmlns:a16="http://schemas.microsoft.com/office/drawing/2014/main" id="{FD9D49F5-47FB-8A26-01BC-680C39DA46F1}"/>
              </a:ext>
            </a:extLst>
          </p:cNvPr>
          <p:cNvSpPr txBox="1"/>
          <p:nvPr/>
        </p:nvSpPr>
        <p:spPr>
          <a:xfrm>
            <a:off x="1297209" y="2414152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76D6FF"/>
                </a:solidFill>
              </a:rPr>
              <a:t>start</a:t>
            </a:r>
            <a:endParaRPr lang="en-US" b="1" dirty="0">
              <a:solidFill>
                <a:srgbClr val="76D6FF"/>
              </a:solidFill>
            </a:endParaRPr>
          </a:p>
        </p:txBody>
      </p:sp>
      <p:sp>
        <p:nvSpPr>
          <p:cNvPr id="258" name="TextBox 257">
            <a:extLst>
              <a:ext uri="{FF2B5EF4-FFF2-40B4-BE49-F238E27FC236}">
                <a16:creationId xmlns:a16="http://schemas.microsoft.com/office/drawing/2014/main" id="{B6715C93-2D3A-48D3-6954-A540BF48CAE2}"/>
              </a:ext>
            </a:extLst>
          </p:cNvPr>
          <p:cNvSpPr txBox="1"/>
          <p:nvPr/>
        </p:nvSpPr>
        <p:spPr>
          <a:xfrm>
            <a:off x="2400294" y="2414152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</a:rPr>
              <a:t>executed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59" name="TextBox 258">
            <a:extLst>
              <a:ext uri="{FF2B5EF4-FFF2-40B4-BE49-F238E27FC236}">
                <a16:creationId xmlns:a16="http://schemas.microsoft.com/office/drawing/2014/main" id="{336C572C-6302-0B71-1916-C04ADB1B39FE}"/>
              </a:ext>
            </a:extLst>
          </p:cNvPr>
          <p:cNvSpPr txBox="1"/>
          <p:nvPr/>
        </p:nvSpPr>
        <p:spPr>
          <a:xfrm>
            <a:off x="4283519" y="1556023"/>
            <a:ext cx="134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not-infected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FF2AE9A5-5572-DC1A-B7DB-E6B421F798D9}"/>
              </a:ext>
            </a:extLst>
          </p:cNvPr>
          <p:cNvSpPr txBox="1"/>
          <p:nvPr/>
        </p:nvSpPr>
        <p:spPr>
          <a:xfrm>
            <a:off x="7255323" y="1138852"/>
            <a:ext cx="1698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not-propagated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261" name="TextBox 260">
            <a:extLst>
              <a:ext uri="{FF2B5EF4-FFF2-40B4-BE49-F238E27FC236}">
                <a16:creationId xmlns:a16="http://schemas.microsoft.com/office/drawing/2014/main" id="{EFF1CE8A-A0DE-54C0-4C4D-F508F9383312}"/>
              </a:ext>
            </a:extLst>
          </p:cNvPr>
          <p:cNvSpPr txBox="1"/>
          <p:nvPr/>
        </p:nvSpPr>
        <p:spPr>
          <a:xfrm>
            <a:off x="9722752" y="2044820"/>
            <a:ext cx="653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8000"/>
                </a:solidFill>
              </a:rPr>
              <a:t>pass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262" name="Straight Arrow Connector 261">
            <a:extLst>
              <a:ext uri="{FF2B5EF4-FFF2-40B4-BE49-F238E27FC236}">
                <a16:creationId xmlns:a16="http://schemas.microsoft.com/office/drawing/2014/main" id="{8FC18E4D-792E-FA31-5244-4317E29DE813}"/>
              </a:ext>
            </a:extLst>
          </p:cNvPr>
          <p:cNvCxnSpPr>
            <a:cxnSpLocks/>
            <a:stCxn id="257" idx="3"/>
            <a:endCxn id="258" idx="1"/>
          </p:cNvCxnSpPr>
          <p:nvPr/>
        </p:nvCxnSpPr>
        <p:spPr>
          <a:xfrm>
            <a:off x="1950352" y="2598818"/>
            <a:ext cx="449942" cy="0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Arrow Connector 262">
            <a:extLst>
              <a:ext uri="{FF2B5EF4-FFF2-40B4-BE49-F238E27FC236}">
                <a16:creationId xmlns:a16="http://schemas.microsoft.com/office/drawing/2014/main" id="{AD68E425-BDBB-F67A-5187-05AEA0771A4D}"/>
              </a:ext>
            </a:extLst>
          </p:cNvPr>
          <p:cNvCxnSpPr>
            <a:cxnSpLocks/>
            <a:stCxn id="258" idx="3"/>
            <a:endCxn id="259" idx="1"/>
          </p:cNvCxnSpPr>
          <p:nvPr/>
        </p:nvCxnSpPr>
        <p:spPr>
          <a:xfrm flipV="1">
            <a:off x="3445323" y="1740689"/>
            <a:ext cx="838196" cy="858129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F3DEF0A1-30EC-BBDA-39F9-707E00006BDD}"/>
              </a:ext>
            </a:extLst>
          </p:cNvPr>
          <p:cNvCxnSpPr>
            <a:cxnSpLocks/>
            <a:stCxn id="259" idx="3"/>
          </p:cNvCxnSpPr>
          <p:nvPr/>
        </p:nvCxnSpPr>
        <p:spPr>
          <a:xfrm flipV="1">
            <a:off x="5633348" y="1323518"/>
            <a:ext cx="1730833" cy="417171"/>
          </a:xfrm>
          <a:prstGeom prst="straightConnector1">
            <a:avLst/>
          </a:prstGeom>
          <a:ln w="38100">
            <a:solidFill>
              <a:srgbClr val="C6EE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9944B413-8D9D-E83A-87CF-59E50C68E30E}"/>
              </a:ext>
            </a:extLst>
          </p:cNvPr>
          <p:cNvCxnSpPr>
            <a:cxnSpLocks/>
            <a:endCxn id="261" idx="1"/>
          </p:cNvCxnSpPr>
          <p:nvPr/>
        </p:nvCxnSpPr>
        <p:spPr>
          <a:xfrm>
            <a:off x="8779323" y="1355680"/>
            <a:ext cx="943429" cy="873806"/>
          </a:xfrm>
          <a:prstGeom prst="straightConnector1">
            <a:avLst/>
          </a:prstGeom>
          <a:ln w="38100">
            <a:solidFill>
              <a:srgbClr val="008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Slide Number Placeholder 43">
            <a:extLst>
              <a:ext uri="{FF2B5EF4-FFF2-40B4-BE49-F238E27FC236}">
                <a16:creationId xmlns:a16="http://schemas.microsoft.com/office/drawing/2014/main" id="{FB4A9564-5EA9-2758-9084-DE0AF4707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27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71993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500"/>
                            </p:stCondLst>
                            <p:childTnLst>
                              <p:par>
                                <p:cTn id="1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>
                      <p:stCondLst>
                        <p:cond delay="indefinite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3" fill="hold">
                      <p:stCondLst>
                        <p:cond delay="indefinite"/>
                      </p:stCondLst>
                      <p:childTnLst>
                        <p:par>
                          <p:cTn id="234" fill="hold">
                            <p:stCondLst>
                              <p:cond delay="0"/>
                            </p:stCondLst>
                            <p:childTnLst>
                              <p:par>
                                <p:cTn id="2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3" fill="hold">
                      <p:stCondLst>
                        <p:cond delay="indefinite"/>
                      </p:stCondLst>
                      <p:childTnLst>
                        <p:par>
                          <p:cTn id="254" fill="hold">
                            <p:stCondLst>
                              <p:cond delay="0"/>
                            </p:stCondLst>
                            <p:childTnLst>
                              <p:par>
                                <p:cTn id="2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3" fill="hold">
                      <p:stCondLst>
                        <p:cond delay="indefinite"/>
                      </p:stCondLst>
                      <p:childTnLst>
                        <p:par>
                          <p:cTn id="274" fill="hold">
                            <p:stCondLst>
                              <p:cond delay="0"/>
                            </p:stCondLst>
                            <p:childTnLst>
                              <p:par>
                                <p:cTn id="2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3" fill="hold">
                      <p:stCondLst>
                        <p:cond delay="indefinite"/>
                      </p:stCondLst>
                      <p:childTnLst>
                        <p:par>
                          <p:cTn id="294" fill="hold">
                            <p:stCondLst>
                              <p:cond delay="0"/>
                            </p:stCondLst>
                            <p:childTnLst>
                              <p:par>
                                <p:cTn id="2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3" fill="hold">
                      <p:stCondLst>
                        <p:cond delay="indefinite"/>
                      </p:stCondLst>
                      <p:childTnLst>
                        <p:par>
                          <p:cTn id="314" fill="hold">
                            <p:stCondLst>
                              <p:cond delay="0"/>
                            </p:stCondLst>
                            <p:childTnLst>
                              <p:par>
                                <p:cTn id="3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3" fill="hold">
                            <p:stCondLst>
                              <p:cond delay="0"/>
                            </p:stCondLst>
                            <p:childTnLst>
                              <p:par>
                                <p:cTn id="3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2" fill="hold">
                            <p:stCondLst>
                              <p:cond delay="0"/>
                            </p:stCondLst>
                            <p:childTnLst>
                              <p:par>
                                <p:cTn id="35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1" fill="hold">
                            <p:stCondLst>
                              <p:cond delay="0"/>
                            </p:stCondLst>
                            <p:childTnLst>
                              <p:par>
                                <p:cTn id="37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0" fill="hold">
                      <p:stCondLst>
                        <p:cond delay="indefinite"/>
                      </p:stCondLst>
                      <p:childTnLst>
                        <p:par>
                          <p:cTn id="391" fill="hold">
                            <p:stCondLst>
                              <p:cond delay="0"/>
                            </p:stCondLst>
                            <p:childTnLst>
                              <p:par>
                                <p:cTn id="39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0" fill="hold">
                            <p:stCondLst>
                              <p:cond delay="0"/>
                            </p:stCondLst>
                            <p:childTnLst>
                              <p:par>
                                <p:cTn id="4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9" fill="hold">
                            <p:stCondLst>
                              <p:cond delay="0"/>
                            </p:stCondLst>
                            <p:childTnLst>
                              <p:par>
                                <p:cTn id="4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8" fill="hold">
                            <p:stCondLst>
                              <p:cond delay="0"/>
                            </p:stCondLst>
                            <p:childTnLst>
                              <p:par>
                                <p:cTn id="4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7" fill="hold">
                            <p:stCondLst>
                              <p:cond delay="0"/>
                            </p:stCondLst>
                            <p:childTnLst>
                              <p:par>
                                <p:cTn id="46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6" fill="hold">
                      <p:stCondLst>
                        <p:cond delay="indefinite"/>
                      </p:stCondLst>
                      <p:childTnLst>
                        <p:par>
                          <p:cTn id="487" fill="hold">
                            <p:stCondLst>
                              <p:cond delay="0"/>
                            </p:stCondLst>
                            <p:childTnLst>
                              <p:par>
                                <p:cTn id="48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6" fill="hold">
                            <p:stCondLst>
                              <p:cond delay="0"/>
                            </p:stCondLst>
                            <p:childTnLst>
                              <p:par>
                                <p:cTn id="50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5" fill="hold">
                            <p:stCondLst>
                              <p:cond delay="0"/>
                            </p:stCondLst>
                            <p:childTnLst>
                              <p:par>
                                <p:cTn id="5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7" grpId="0"/>
      <p:bldP spid="9" grpId="0"/>
      <p:bldP spid="11" grpId="0"/>
      <p:bldP spid="17" grpId="0"/>
      <p:bldP spid="18" grpId="0"/>
      <p:bldP spid="19" grpId="0"/>
      <p:bldP spid="20" grpId="0"/>
      <p:bldP spid="21" grpId="0"/>
      <p:bldP spid="26" grpId="0"/>
      <p:bldP spid="27" grpId="0"/>
      <p:bldP spid="28" grpId="0"/>
      <p:bldP spid="29" grpId="0"/>
      <p:bldP spid="30" grpId="0"/>
      <p:bldP spid="35" grpId="0"/>
      <p:bldP spid="36" grpId="0"/>
      <p:bldP spid="37" grpId="0"/>
      <p:bldP spid="38" grpId="0"/>
      <p:bldP spid="39" grpId="0"/>
      <p:bldP spid="57" grpId="0"/>
      <p:bldP spid="58" grpId="0"/>
      <p:bldP spid="59" grpId="0"/>
      <p:bldP spid="60" grpId="0"/>
      <p:bldP spid="61" grpId="0"/>
      <p:bldP spid="67" grpId="0"/>
      <p:bldP spid="68" grpId="0"/>
      <p:bldP spid="69" grpId="0"/>
      <p:bldP spid="70" grpId="0"/>
      <p:bldP spid="71" grpId="0"/>
      <p:bldP spid="76" grpId="0"/>
      <p:bldP spid="77" grpId="0"/>
      <p:bldP spid="78" grpId="0"/>
      <p:bldP spid="79" grpId="0"/>
      <p:bldP spid="80" grpId="0"/>
      <p:bldP spid="85" grpId="0"/>
      <p:bldP spid="86" grpId="0"/>
      <p:bldP spid="87" grpId="0"/>
      <p:bldP spid="88" grpId="0"/>
      <p:bldP spid="89" grpId="0"/>
      <p:bldP spid="94" grpId="0"/>
      <p:bldP spid="95" grpId="0"/>
      <p:bldP spid="96" grpId="0"/>
      <p:bldP spid="97" grpId="0"/>
      <p:bldP spid="98" grpId="0"/>
      <p:bldP spid="103" grpId="0"/>
      <p:bldP spid="104" grpId="0"/>
      <p:bldP spid="105" grpId="0"/>
      <p:bldP spid="106" grpId="0"/>
      <p:bldP spid="107" grpId="0"/>
      <p:bldP spid="112" grpId="0"/>
      <p:bldP spid="113" grpId="0"/>
      <p:bldP spid="114" grpId="0"/>
      <p:bldP spid="115" grpId="0"/>
      <p:bldP spid="116" grpId="0"/>
      <p:bldP spid="130" grpId="0"/>
      <p:bldP spid="131" grpId="0"/>
      <p:bldP spid="132" grpId="0"/>
      <p:bldP spid="133" grpId="0"/>
      <p:bldP spid="134" grpId="0"/>
      <p:bldP spid="139" grpId="0"/>
      <p:bldP spid="140" grpId="0"/>
      <p:bldP spid="141" grpId="0"/>
      <p:bldP spid="142" grpId="0"/>
      <p:bldP spid="143" grpId="0"/>
      <p:bldP spid="148" grpId="0"/>
      <p:bldP spid="149" grpId="0"/>
      <p:bldP spid="150" grpId="0"/>
      <p:bldP spid="151" grpId="0"/>
      <p:bldP spid="152" grpId="0"/>
      <p:bldP spid="157" grpId="0"/>
      <p:bldP spid="158" grpId="0"/>
      <p:bldP spid="159" grpId="0"/>
      <p:bldP spid="160" grpId="0"/>
      <p:bldP spid="161" grpId="0"/>
      <p:bldP spid="166" grpId="0"/>
      <p:bldP spid="167" grpId="0"/>
      <p:bldP spid="168" grpId="0"/>
      <p:bldP spid="169" grpId="0"/>
      <p:bldP spid="170" grpId="0"/>
      <p:bldP spid="175" grpId="0"/>
      <p:bldP spid="176" grpId="0"/>
      <p:bldP spid="177" grpId="0"/>
      <p:bldP spid="178" grpId="0"/>
      <p:bldP spid="179" grpId="0"/>
      <p:bldP spid="184" grpId="0"/>
      <p:bldP spid="185" grpId="0"/>
      <p:bldP spid="186" grpId="0"/>
      <p:bldP spid="187" grpId="0"/>
      <p:bldP spid="188" grpId="0"/>
      <p:bldP spid="193" grpId="0"/>
      <p:bldP spid="194" grpId="0"/>
      <p:bldP spid="195" grpId="0"/>
      <p:bldP spid="196" grpId="0"/>
      <p:bldP spid="197" grpId="0"/>
      <p:bldP spid="211" grpId="0"/>
      <p:bldP spid="212" grpId="0"/>
      <p:bldP spid="213" grpId="0"/>
      <p:bldP spid="214" grpId="0"/>
      <p:bldP spid="215" grpId="0"/>
      <p:bldP spid="220" grpId="0"/>
      <p:bldP spid="221" grpId="0"/>
      <p:bldP spid="222" grpId="0"/>
      <p:bldP spid="223" grpId="0"/>
      <p:bldP spid="224" grpId="0"/>
      <p:bldP spid="238" grpId="0"/>
      <p:bldP spid="239" grpId="0"/>
      <p:bldP spid="240" grpId="0"/>
      <p:bldP spid="241" grpId="0"/>
      <p:bldP spid="242" grpId="0"/>
      <p:bldP spid="248" grpId="0"/>
      <p:bldP spid="249" grpId="0"/>
      <p:bldP spid="250" grpId="0"/>
      <p:bldP spid="251" grpId="0"/>
      <p:bldP spid="252" grpId="0"/>
      <p:bldP spid="257" grpId="0"/>
      <p:bldP spid="258" grpId="0"/>
      <p:bldP spid="259" grpId="0"/>
      <p:bldP spid="260" grpId="0"/>
      <p:bldP spid="26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B1840A-2D74-25D0-B103-8417EA5395C3}"/>
              </a:ext>
            </a:extLst>
          </p:cNvPr>
          <p:cNvSpPr txBox="1"/>
          <p:nvPr/>
        </p:nvSpPr>
        <p:spPr>
          <a:xfrm>
            <a:off x="381000" y="2951946"/>
            <a:ext cx="2540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/>
              <a:t>JfreeChart</a:t>
            </a:r>
            <a:br>
              <a:rPr lang="en-US" altLang="zh-CN" sz="2800" b="1" dirty="0"/>
            </a:br>
            <a:r>
              <a:rPr lang="en-US" altLang="zh-CN" sz="2800" b="1" dirty="0"/>
              <a:t>320,357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runs</a:t>
            </a:r>
            <a:endParaRPr lang="en-US" sz="28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DA565C-8800-EB46-3AB7-2226D597BD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0320" y="365760"/>
            <a:ext cx="8001000" cy="5715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24007A-25A1-C859-DFFB-E2FDC93BA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218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404AE0-22F0-7059-FD98-773B46369D13}"/>
              </a:ext>
            </a:extLst>
          </p:cNvPr>
          <p:cNvSpPr/>
          <p:nvPr/>
        </p:nvSpPr>
        <p:spPr>
          <a:xfrm>
            <a:off x="4122866" y="5472113"/>
            <a:ext cx="7972614" cy="1166812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79A0FA-9BCC-3517-B667-B9F6AF2F1E3B}"/>
              </a:ext>
            </a:extLst>
          </p:cNvPr>
          <p:cNvSpPr txBox="1"/>
          <p:nvPr/>
        </p:nvSpPr>
        <p:spPr>
          <a:xfrm>
            <a:off x="381000" y="2951946"/>
            <a:ext cx="2540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/>
              <a:t>JfreeChart</a:t>
            </a:r>
            <a:br>
              <a:rPr lang="en-US" altLang="zh-CN" sz="2800" b="1" dirty="0"/>
            </a:br>
            <a:r>
              <a:rPr lang="en-US" altLang="zh-CN" sz="2800" b="1" dirty="0"/>
              <a:t>320,357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runs</a:t>
            </a:r>
            <a:endParaRPr lang="en-US" sz="28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D8A67F-D44F-0613-5A92-D68C36376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0320" y="365760"/>
            <a:ext cx="8001000" cy="5715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2F8213-58F8-3A04-F707-55B5B4AEB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547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ED985A-4504-F85C-8242-A8BDAE95A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2856" y="73152"/>
            <a:ext cx="2895600" cy="68199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D96C181-9BBD-2102-7919-B20A1D2B5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1636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9B65CCD-4459-F8C9-6F44-DA9E152A47F2}"/>
              </a:ext>
            </a:extLst>
          </p:cNvPr>
          <p:cNvSpPr txBox="1"/>
          <p:nvPr/>
        </p:nvSpPr>
        <p:spPr>
          <a:xfrm>
            <a:off x="381000" y="2951946"/>
            <a:ext cx="2540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/>
              <a:t>JfreeChart</a:t>
            </a:r>
            <a:br>
              <a:rPr lang="en-US" altLang="zh-CN" sz="2800" b="1" dirty="0"/>
            </a:br>
            <a:r>
              <a:rPr lang="en-US" altLang="zh-CN" sz="2800" b="1" dirty="0"/>
              <a:t>320,357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runs</a:t>
            </a:r>
            <a:endParaRPr lang="en-US" sz="28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E5068D-A5F9-4C33-6A19-2A706612E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0320" y="365760"/>
            <a:ext cx="8001000" cy="5715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E31722-D862-6F72-6C6E-2598ADCCB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9888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D6525B8-5598-7EB8-2A82-21D4F5CC130A}"/>
              </a:ext>
            </a:extLst>
          </p:cNvPr>
          <p:cNvSpPr/>
          <p:nvPr/>
        </p:nvSpPr>
        <p:spPr>
          <a:xfrm>
            <a:off x="3981261" y="5340189"/>
            <a:ext cx="7972614" cy="360524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BB2E2F-B7C0-88D5-E670-27682920E3E1}"/>
              </a:ext>
            </a:extLst>
          </p:cNvPr>
          <p:cNvSpPr/>
          <p:nvPr/>
        </p:nvSpPr>
        <p:spPr>
          <a:xfrm>
            <a:off x="5323016" y="5129212"/>
            <a:ext cx="6378447" cy="1306351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F52B07-8440-A588-D1AE-2DFE6CC551C8}"/>
              </a:ext>
            </a:extLst>
          </p:cNvPr>
          <p:cNvSpPr txBox="1"/>
          <p:nvPr/>
        </p:nvSpPr>
        <p:spPr>
          <a:xfrm>
            <a:off x="381000" y="2951946"/>
            <a:ext cx="2540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/>
              <a:t>JfreeChart</a:t>
            </a:r>
            <a:br>
              <a:rPr lang="en-US" altLang="zh-CN" sz="2800" b="1" dirty="0"/>
            </a:br>
            <a:r>
              <a:rPr lang="en-US" altLang="zh-CN" sz="2800" b="1" dirty="0"/>
              <a:t>320,357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runs</a:t>
            </a:r>
            <a:endParaRPr lang="en-US" sz="28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C3DB53-92F7-B001-9BA5-932A8B4260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0320" y="365760"/>
            <a:ext cx="8001000" cy="5715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6FE8D15-E2B5-6F59-9E13-D1E8C9F7F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365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5EC71F-C389-6865-462D-692DF1A56C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0320" y="365760"/>
            <a:ext cx="8001000" cy="5715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B17BF3-BAD0-78BE-6FAE-39CC551BC16F}"/>
              </a:ext>
            </a:extLst>
          </p:cNvPr>
          <p:cNvSpPr txBox="1"/>
          <p:nvPr/>
        </p:nvSpPr>
        <p:spPr>
          <a:xfrm>
            <a:off x="381000" y="2951946"/>
            <a:ext cx="2540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/>
              <a:t>JfreeChart</a:t>
            </a:r>
            <a:br>
              <a:rPr lang="en-US" altLang="zh-CN" sz="2800" b="1" dirty="0"/>
            </a:br>
            <a:r>
              <a:rPr lang="en-US" altLang="zh-CN" sz="2800" b="1" dirty="0"/>
              <a:t>320,357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runs</a:t>
            </a:r>
            <a:endParaRPr lang="en-US" sz="2800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D7CD6CF-5CF3-2960-4CE5-EDE80B151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32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70684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29000" y="29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6 -0.01713 L 0.14596 -0.14584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70" y="-6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1BDFA3-38D5-9E8C-3799-C6A2E50EC9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938" y="1455103"/>
            <a:ext cx="2120900" cy="14938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8B2D47F-EDCD-8383-F8EB-6E16E96C33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0038" y="1455103"/>
            <a:ext cx="2120900" cy="14938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985CB5B-3403-A68F-0453-7400897B41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5550" y="1455103"/>
            <a:ext cx="2120900" cy="14938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C6DE5D-F829-B20C-7075-AF1B20B0B5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31063" y="1455103"/>
            <a:ext cx="2120900" cy="14938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A8D4571-A795-6F76-38C4-ACB5E8E4593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26575" y="1455103"/>
            <a:ext cx="2120900" cy="14938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4390A63-3563-0E97-395F-5CDEEA4AC95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2938" y="3463925"/>
            <a:ext cx="2120900" cy="14938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B70B2EB-39B3-C09D-CFB5-34F0C46E8B4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40038" y="3463925"/>
            <a:ext cx="2120900" cy="14938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012FE8-6639-2117-22BE-FC78AC34AA8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035550" y="3463925"/>
            <a:ext cx="2120900" cy="14938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C535D42-6D79-154D-BCDA-6DB927E9E76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31063" y="3463925"/>
            <a:ext cx="2120900" cy="149383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8B81C03-53D0-9B97-01F2-CFBF49A0177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426575" y="3463925"/>
            <a:ext cx="2120900" cy="1493838"/>
          </a:xfrm>
          <a:prstGeom prst="rect">
            <a:avLst/>
          </a:prstGeom>
        </p:spPr>
      </p:pic>
      <p:sp>
        <p:nvSpPr>
          <p:cNvPr id="12" name="Snip Same Side Corner Rectangle 11">
            <a:extLst>
              <a:ext uri="{FF2B5EF4-FFF2-40B4-BE49-F238E27FC236}">
                <a16:creationId xmlns:a16="http://schemas.microsoft.com/office/drawing/2014/main" id="{1FBE0A56-E77F-A767-E51F-A10796EFFDB5}"/>
              </a:ext>
            </a:extLst>
          </p:cNvPr>
          <p:cNvSpPr/>
          <p:nvPr/>
        </p:nvSpPr>
        <p:spPr>
          <a:xfrm>
            <a:off x="1387050" y="755712"/>
            <a:ext cx="9347882" cy="365760"/>
          </a:xfrm>
          <a:prstGeom prst="snip2Same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Aggregated </a:t>
            </a:r>
            <a:r>
              <a:rPr lang="en-US" altLang="zh-CN" sz="2800" b="1" dirty="0">
                <a:solidFill>
                  <a:schemeClr val="tx1"/>
                </a:solidFill>
              </a:rPr>
              <a:t>For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Each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Subject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Project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B05E47-B855-F920-A7A7-F5F0CB1E5FE3}"/>
              </a:ext>
            </a:extLst>
          </p:cNvPr>
          <p:cNvSpPr txBox="1"/>
          <p:nvPr/>
        </p:nvSpPr>
        <p:spPr>
          <a:xfrm>
            <a:off x="9904848" y="5127711"/>
            <a:ext cx="13722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(j)</a:t>
            </a:r>
            <a:r>
              <a:rPr lang="zh-CN" altLang="en-US" sz="1200" dirty="0"/>
              <a:t> </a:t>
            </a:r>
            <a:r>
              <a:rPr lang="en-US" altLang="zh-CN" sz="1200" dirty="0" err="1"/>
              <a:t>spotify</a:t>
            </a:r>
            <a:r>
              <a:rPr lang="en-US" altLang="zh-CN" sz="1200" dirty="0"/>
              <a:t>-web-</a:t>
            </a:r>
            <a:r>
              <a:rPr lang="en-US" altLang="zh-CN" sz="1200" dirty="0" err="1"/>
              <a:t>api</a:t>
            </a:r>
            <a:endParaRPr 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79B47E-B122-08C1-2142-ACF8FEF05EE1}"/>
              </a:ext>
            </a:extLst>
          </p:cNvPr>
          <p:cNvSpPr txBox="1"/>
          <p:nvPr/>
        </p:nvSpPr>
        <p:spPr>
          <a:xfrm>
            <a:off x="7906920" y="5125895"/>
            <a:ext cx="10544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(</a:t>
            </a:r>
            <a:r>
              <a:rPr lang="en-US" altLang="zh-CN" sz="1200" dirty="0" err="1"/>
              <a:t>i</a:t>
            </a:r>
            <a:r>
              <a:rPr lang="en-US" altLang="zh-CN" sz="1200" dirty="0"/>
              <a:t>)</a:t>
            </a:r>
            <a:r>
              <a:rPr lang="zh-CN" altLang="en-US" sz="1200" dirty="0"/>
              <a:t> </a:t>
            </a:r>
            <a:r>
              <a:rPr lang="en-US" altLang="zh-CN" sz="1200" dirty="0" err="1"/>
              <a:t>Jline-reder</a:t>
            </a:r>
            <a:endParaRPr lang="en-US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7B7EA22-F544-157D-88EB-86801FC7D3F1}"/>
              </a:ext>
            </a:extLst>
          </p:cNvPr>
          <p:cNvSpPr txBox="1"/>
          <p:nvPr/>
        </p:nvSpPr>
        <p:spPr>
          <a:xfrm>
            <a:off x="5867191" y="5125896"/>
            <a:ext cx="7561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(h)</a:t>
            </a:r>
            <a:r>
              <a:rPr lang="zh-CN" altLang="en-US" sz="1200" dirty="0"/>
              <a:t> </a:t>
            </a:r>
            <a:r>
              <a:rPr lang="en-US" altLang="zh-CN" sz="1200" dirty="0"/>
              <a:t>dyn4j</a:t>
            </a:r>
            <a:endParaRPr lang="en-US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9234598-8710-E25D-026D-44E7F98816B2}"/>
              </a:ext>
            </a:extLst>
          </p:cNvPr>
          <p:cNvSpPr txBox="1"/>
          <p:nvPr/>
        </p:nvSpPr>
        <p:spPr>
          <a:xfrm>
            <a:off x="3376520" y="5125897"/>
            <a:ext cx="13722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(g)</a:t>
            </a:r>
            <a:r>
              <a:rPr lang="zh-CN" altLang="en-US" sz="1200" dirty="0"/>
              <a:t> </a:t>
            </a:r>
            <a:r>
              <a:rPr lang="en-US" altLang="zh-CN" sz="1200" dirty="0"/>
              <a:t>Commons-text</a:t>
            </a:r>
            <a:endParaRPr 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2ADA33D-1B3B-F5D8-FE0B-470268FEDD99}"/>
              </a:ext>
            </a:extLst>
          </p:cNvPr>
          <p:cNvSpPr txBox="1"/>
          <p:nvPr/>
        </p:nvSpPr>
        <p:spPr>
          <a:xfrm>
            <a:off x="1277371" y="5125898"/>
            <a:ext cx="11643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(f)</a:t>
            </a:r>
            <a:r>
              <a:rPr lang="zh-CN" altLang="en-US" sz="1200" dirty="0"/>
              <a:t> </a:t>
            </a:r>
            <a:r>
              <a:rPr lang="en-US" altLang="zh-CN" sz="1200" dirty="0"/>
              <a:t>commons-cli</a:t>
            </a:r>
            <a:endParaRPr lang="en-US" sz="1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79DC1B4-E731-CCB5-A62B-28DD2E5B5CD8}"/>
              </a:ext>
            </a:extLst>
          </p:cNvPr>
          <p:cNvSpPr txBox="1"/>
          <p:nvPr/>
        </p:nvSpPr>
        <p:spPr>
          <a:xfrm>
            <a:off x="3340716" y="3072009"/>
            <a:ext cx="14501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(b)</a:t>
            </a:r>
            <a:r>
              <a:rPr lang="zh-CN" altLang="en-US" sz="1200" dirty="0"/>
              <a:t> </a:t>
            </a:r>
            <a:r>
              <a:rPr lang="en-US" altLang="zh-CN" sz="1200" dirty="0"/>
              <a:t>commons-codec</a:t>
            </a:r>
            <a:endParaRPr lang="en-US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9566E5E-C5B0-1BCA-B722-1353A3D42476}"/>
              </a:ext>
            </a:extLst>
          </p:cNvPr>
          <p:cNvSpPr txBox="1"/>
          <p:nvPr/>
        </p:nvSpPr>
        <p:spPr>
          <a:xfrm>
            <a:off x="10008795" y="3070390"/>
            <a:ext cx="11643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(e)</a:t>
            </a:r>
            <a:r>
              <a:rPr lang="zh-CN" altLang="en-US" sz="1200" dirty="0"/>
              <a:t> </a:t>
            </a:r>
            <a:r>
              <a:rPr lang="en-US" altLang="zh-CN" sz="1200" dirty="0" err="1"/>
              <a:t>joda</a:t>
            </a:r>
            <a:r>
              <a:rPr lang="en-US" altLang="zh-CN" sz="1200" dirty="0"/>
              <a:t>-money</a:t>
            </a:r>
            <a:endParaRPr lang="en-US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B132B69-D84A-B324-78D9-009210A1DD38}"/>
              </a:ext>
            </a:extLst>
          </p:cNvPr>
          <p:cNvSpPr txBox="1"/>
          <p:nvPr/>
        </p:nvSpPr>
        <p:spPr>
          <a:xfrm>
            <a:off x="1370241" y="3067931"/>
            <a:ext cx="9786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(a)</a:t>
            </a:r>
            <a:r>
              <a:rPr lang="zh-CN" altLang="en-US" sz="1200" dirty="0"/>
              <a:t> </a:t>
            </a:r>
            <a:r>
              <a:rPr lang="en-US" altLang="zh-CN" sz="1200" dirty="0" err="1"/>
              <a:t>cdk</a:t>
            </a:r>
            <a:r>
              <a:rPr lang="en-US" altLang="zh-CN" sz="1200" dirty="0"/>
              <a:t>-data</a:t>
            </a:r>
            <a:endParaRPr lang="en-US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AD096C2-5059-22AA-672C-C95A9A1C6E82}"/>
              </a:ext>
            </a:extLst>
          </p:cNvPr>
          <p:cNvSpPr txBox="1"/>
          <p:nvPr/>
        </p:nvSpPr>
        <p:spPr>
          <a:xfrm>
            <a:off x="7890197" y="3067931"/>
            <a:ext cx="10879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(d)</a:t>
            </a:r>
            <a:r>
              <a:rPr lang="zh-CN" altLang="en-US" sz="1200" dirty="0"/>
              <a:t> </a:t>
            </a:r>
            <a:r>
              <a:rPr lang="en-US" altLang="zh-CN" sz="1200" dirty="0" err="1"/>
              <a:t>jfreechart</a:t>
            </a:r>
            <a:endParaRPr lang="en-US" sz="12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9269D6-3A96-92F8-DD49-4DBA67302ECB}"/>
              </a:ext>
            </a:extLst>
          </p:cNvPr>
          <p:cNvSpPr txBox="1"/>
          <p:nvPr/>
        </p:nvSpPr>
        <p:spPr>
          <a:xfrm>
            <a:off x="5388430" y="3073672"/>
            <a:ext cx="1713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(c)</a:t>
            </a:r>
            <a:r>
              <a:rPr lang="zh-CN" altLang="en-US" sz="1200" dirty="0"/>
              <a:t> </a:t>
            </a:r>
            <a:r>
              <a:rPr lang="en-US" altLang="zh-CN" sz="1200" dirty="0"/>
              <a:t>Commons-validator</a:t>
            </a:r>
            <a:endParaRPr lang="en-US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90BA85-1A69-FAF0-8A82-8E57848AE7E8}"/>
              </a:ext>
            </a:extLst>
          </p:cNvPr>
          <p:cNvSpPr txBox="1"/>
          <p:nvPr/>
        </p:nvSpPr>
        <p:spPr>
          <a:xfrm>
            <a:off x="2187533" y="5584328"/>
            <a:ext cx="34259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10</a:t>
            </a:r>
            <a:r>
              <a:rPr lang="zh-CN" altLang="en-US" sz="2800" dirty="0"/>
              <a:t> </a:t>
            </a:r>
            <a:r>
              <a:rPr lang="en-US" altLang="zh-CN" sz="2800" dirty="0"/>
              <a:t>subject</a:t>
            </a:r>
            <a:r>
              <a:rPr lang="zh-CN" altLang="en-US" sz="2800" dirty="0"/>
              <a:t> </a:t>
            </a:r>
            <a:r>
              <a:rPr lang="en-US" altLang="zh-CN" sz="2800" dirty="0"/>
              <a:t>project</a:t>
            </a:r>
            <a:br>
              <a:rPr lang="en-US" altLang="zh-CN" sz="2800" dirty="0"/>
            </a:br>
            <a:r>
              <a:rPr lang="en-US" altLang="zh-CN" sz="2800" b="1" dirty="0"/>
              <a:t>43,000+</a:t>
            </a:r>
            <a:r>
              <a:rPr lang="zh-CN" altLang="en-US" sz="2800" b="1" dirty="0"/>
              <a:t> </a:t>
            </a:r>
            <a:r>
              <a:rPr lang="en-US" altLang="zh-CN" sz="2800" dirty="0"/>
              <a:t>mutants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C6E296D-A998-7CEC-B61C-6731332C94E2}"/>
              </a:ext>
            </a:extLst>
          </p:cNvPr>
          <p:cNvSpPr txBox="1"/>
          <p:nvPr/>
        </p:nvSpPr>
        <p:spPr>
          <a:xfrm>
            <a:off x="6038603" y="5625234"/>
            <a:ext cx="550887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/>
              <a:t>1.1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million+</a:t>
            </a:r>
            <a:r>
              <a:rPr lang="zh-CN" altLang="en-US" sz="2800" b="1" dirty="0"/>
              <a:t> </a:t>
            </a:r>
            <a:r>
              <a:rPr lang="en-US" altLang="zh-CN" sz="2800" dirty="0"/>
              <a:t>mutation</a:t>
            </a:r>
            <a:r>
              <a:rPr lang="zh-CN" altLang="en-US" sz="2800" dirty="0"/>
              <a:t> </a:t>
            </a:r>
            <a:r>
              <a:rPr lang="en-US" altLang="zh-CN" sz="2800" dirty="0"/>
              <a:t>test</a:t>
            </a:r>
            <a:r>
              <a:rPr lang="zh-CN" altLang="en-US" sz="2800" dirty="0"/>
              <a:t> </a:t>
            </a:r>
            <a:r>
              <a:rPr lang="en-US" altLang="zh-CN" sz="2800" dirty="0"/>
              <a:t>runs</a:t>
            </a:r>
            <a:br>
              <a:rPr lang="en-US" altLang="zh-CN" sz="2800" dirty="0"/>
            </a:br>
            <a:r>
              <a:rPr lang="en-US" altLang="zh-CN" sz="2800" b="1" dirty="0"/>
              <a:t>11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million+</a:t>
            </a:r>
            <a:r>
              <a:rPr lang="zh-CN" altLang="en-US" sz="2800" b="1" dirty="0"/>
              <a:t> </a:t>
            </a:r>
            <a:r>
              <a:rPr lang="en-US" altLang="zh-CN" sz="2800" dirty="0"/>
              <a:t>non-mutated</a:t>
            </a:r>
            <a:r>
              <a:rPr lang="zh-CN" altLang="en-US" sz="2800" dirty="0"/>
              <a:t> </a:t>
            </a:r>
            <a:r>
              <a:rPr lang="en-US" altLang="zh-CN" sz="2800" dirty="0"/>
              <a:t>test</a:t>
            </a:r>
            <a:r>
              <a:rPr lang="zh-CN" altLang="en-US" sz="2800" dirty="0"/>
              <a:t> </a:t>
            </a:r>
            <a:r>
              <a:rPr lang="en-US" altLang="zh-CN" sz="2800" dirty="0"/>
              <a:t>runs</a:t>
            </a:r>
            <a:endParaRPr lang="en-US" sz="2800" dirty="0"/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C9EBEA52-97F2-31C7-0367-65CE683E8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33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1396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2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nip Same Side Corner Rectangle 19">
            <a:extLst>
              <a:ext uri="{FF2B5EF4-FFF2-40B4-BE49-F238E27FC236}">
                <a16:creationId xmlns:a16="http://schemas.microsoft.com/office/drawing/2014/main" id="{5DA4D583-F055-7C08-0DE2-30660B822C79}"/>
              </a:ext>
            </a:extLst>
          </p:cNvPr>
          <p:cNvSpPr/>
          <p:nvPr/>
        </p:nvSpPr>
        <p:spPr>
          <a:xfrm>
            <a:off x="1387050" y="755712"/>
            <a:ext cx="9347882" cy="365760"/>
          </a:xfrm>
          <a:prstGeom prst="snip2Same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tx1"/>
                </a:solidFill>
              </a:rPr>
              <a:t>Results</a:t>
            </a:r>
            <a:r>
              <a:rPr lang="zh-CN" altLang="en-US" sz="3600" b="1" dirty="0">
                <a:solidFill>
                  <a:schemeClr val="tx1"/>
                </a:solidFill>
              </a:rPr>
              <a:t> </a:t>
            </a:r>
            <a:r>
              <a:rPr lang="en-US" altLang="zh-CN" sz="3600" b="1" dirty="0">
                <a:solidFill>
                  <a:schemeClr val="tx1"/>
                </a:solidFill>
              </a:rPr>
              <a:t>and</a:t>
            </a:r>
            <a:r>
              <a:rPr lang="zh-CN" altLang="en-US" sz="3600" b="1" dirty="0">
                <a:solidFill>
                  <a:schemeClr val="tx1"/>
                </a:solidFill>
              </a:rPr>
              <a:t> </a:t>
            </a:r>
            <a:r>
              <a:rPr lang="en-US" altLang="zh-CN" sz="3600" b="1" dirty="0">
                <a:solidFill>
                  <a:schemeClr val="tx1"/>
                </a:solidFill>
              </a:rPr>
              <a:t>Discussions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BF16B7-70B1-4B40-F45F-1E902C50A98B}"/>
              </a:ext>
            </a:extLst>
          </p:cNvPr>
          <p:cNvSpPr txBox="1"/>
          <p:nvPr/>
        </p:nvSpPr>
        <p:spPr>
          <a:xfrm>
            <a:off x="2258918" y="5763734"/>
            <a:ext cx="76741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To Kill a Mutant: An Empirical Study of Mutation Testing Kills (Hang Du, </a:t>
            </a:r>
            <a:r>
              <a:rPr lang="en-US" sz="1600" dirty="0" err="1">
                <a:solidFill>
                  <a:schemeClr val="tx1">
                    <a:alpha val="60000"/>
                  </a:schemeClr>
                </a:solidFill>
              </a:rPr>
              <a:t>etc</a:t>
            </a: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, </a:t>
            </a:r>
            <a:r>
              <a:rPr lang="en-US" sz="1600" b="1" dirty="0">
                <a:solidFill>
                  <a:schemeClr val="tx1">
                    <a:alpha val="60000"/>
                  </a:schemeClr>
                </a:solidFill>
              </a:rPr>
              <a:t>ISSTA 2023</a:t>
            </a:r>
            <a:r>
              <a:rPr lang="en-US" sz="1600" dirty="0">
                <a:solidFill>
                  <a:schemeClr val="tx1">
                    <a:alpha val="60000"/>
                  </a:schemeClr>
                </a:solidFill>
              </a:rPr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C34D9F-C060-AC21-CC92-4224BDF06563}"/>
              </a:ext>
            </a:extLst>
          </p:cNvPr>
          <p:cNvSpPr txBox="1"/>
          <p:nvPr/>
        </p:nvSpPr>
        <p:spPr>
          <a:xfrm>
            <a:off x="1158345" y="5272175"/>
            <a:ext cx="98753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/>
                </a:solidFill>
              </a:rPr>
              <a:t>Source-code</a:t>
            </a:r>
            <a:r>
              <a:rPr lang="zh-CN" altLang="en-US" sz="3200" b="1" dirty="0">
                <a:solidFill>
                  <a:schemeClr val="tx1"/>
                </a:solidFill>
              </a:rPr>
              <a:t> </a:t>
            </a:r>
            <a:r>
              <a:rPr lang="en-US" altLang="zh-CN" sz="3200" b="1" dirty="0">
                <a:solidFill>
                  <a:schemeClr val="tx1"/>
                </a:solidFill>
              </a:rPr>
              <a:t>Oracle</a:t>
            </a:r>
            <a:r>
              <a:rPr lang="zh-CN" altLang="en-US" sz="3200" b="1" dirty="0">
                <a:solidFill>
                  <a:schemeClr val="tx1"/>
                </a:solidFill>
              </a:rPr>
              <a:t> </a:t>
            </a:r>
            <a:r>
              <a:rPr lang="en-US" altLang="zh-CN" sz="3200" b="1" dirty="0">
                <a:solidFill>
                  <a:schemeClr val="tx1"/>
                </a:solidFill>
              </a:rPr>
              <a:t>Failures</a:t>
            </a:r>
            <a:r>
              <a:rPr lang="en-US" sz="3200" b="1" dirty="0">
                <a:solidFill>
                  <a:schemeClr val="tx1"/>
                </a:solidFill>
              </a:rPr>
              <a:t>: 50% failing test runs (max)!</a:t>
            </a:r>
            <a:endParaRPr lang="en-US" sz="32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F53567-8837-3AFD-81BA-25EBF019C5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8345" y="1593448"/>
            <a:ext cx="4489450" cy="32067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C11F72D-69C1-91CB-1367-BA4252706608}"/>
              </a:ext>
            </a:extLst>
          </p:cNvPr>
          <p:cNvSpPr/>
          <p:nvPr/>
        </p:nvSpPr>
        <p:spPr>
          <a:xfrm>
            <a:off x="1790700" y="2971800"/>
            <a:ext cx="1536700" cy="1397000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65E841-52C8-CFFF-5953-F8316B035020}"/>
              </a:ext>
            </a:extLst>
          </p:cNvPr>
          <p:cNvSpPr txBox="1"/>
          <p:nvPr/>
        </p:nvSpPr>
        <p:spPr>
          <a:xfrm>
            <a:off x="1604662" y="4826782"/>
            <a:ext cx="1308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/>
              <a:t>JfreeChart</a:t>
            </a:r>
            <a:endParaRPr lang="en-US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E49306A-643B-DE00-7A83-7FB55874B1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89350" y="2388237"/>
            <a:ext cx="2501900" cy="17653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362957E-0536-A015-8902-2CC922A2A1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6200" y="2131519"/>
            <a:ext cx="5410200" cy="2565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1481D40-B850-AFC5-2B19-0BB9F667C7AB}"/>
              </a:ext>
            </a:extLst>
          </p:cNvPr>
          <p:cNvSpPr txBox="1"/>
          <p:nvPr/>
        </p:nvSpPr>
        <p:spPr>
          <a:xfrm>
            <a:off x="3794022" y="4826782"/>
            <a:ext cx="2292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Uncaught</a:t>
            </a:r>
            <a:r>
              <a:rPr lang="zh-CN" altLang="en-US" sz="2000" dirty="0"/>
              <a:t> </a:t>
            </a:r>
            <a:r>
              <a:rPr lang="en-US" altLang="zh-CN" sz="2000" dirty="0"/>
              <a:t>Exception</a:t>
            </a:r>
            <a:endParaRPr lang="en-US" sz="2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FE02745-6434-2CFA-E8C1-BBD98C975F58}"/>
              </a:ext>
            </a:extLst>
          </p:cNvPr>
          <p:cNvSpPr txBox="1"/>
          <p:nvPr/>
        </p:nvSpPr>
        <p:spPr>
          <a:xfrm>
            <a:off x="7476046" y="4860359"/>
            <a:ext cx="33105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Error</a:t>
            </a:r>
            <a:r>
              <a:rPr lang="zh-CN" altLang="en-US" sz="2000" dirty="0"/>
              <a:t> </a:t>
            </a:r>
            <a:r>
              <a:rPr lang="en-US" altLang="zh-CN" sz="2000" dirty="0"/>
              <a:t>Checkers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b="1" dirty="0"/>
              <a:t>Source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Code</a:t>
            </a:r>
            <a:endParaRPr lang="en-US" sz="2000" b="1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F7C3452-F3E9-64F2-6F5A-F224867DAD27}"/>
              </a:ext>
            </a:extLst>
          </p:cNvPr>
          <p:cNvSpPr/>
          <p:nvPr/>
        </p:nvSpPr>
        <p:spPr>
          <a:xfrm>
            <a:off x="6764773" y="2755900"/>
            <a:ext cx="5071627" cy="5207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74B2628-D611-6C38-4DA0-315B79AA28E0}"/>
              </a:ext>
            </a:extLst>
          </p:cNvPr>
          <p:cNvSpPr/>
          <p:nvPr/>
        </p:nvSpPr>
        <p:spPr>
          <a:xfrm>
            <a:off x="6764774" y="4071424"/>
            <a:ext cx="1957482" cy="29737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4CA9A2B-E4D6-F069-51D6-474AD41ECB25}"/>
              </a:ext>
            </a:extLst>
          </p:cNvPr>
          <p:cNvSpPr txBox="1"/>
          <p:nvPr/>
        </p:nvSpPr>
        <p:spPr>
          <a:xfrm>
            <a:off x="3898694" y="3732870"/>
            <a:ext cx="22925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i="1" dirty="0" err="1"/>
              <a:t>NullPointerException</a:t>
            </a:r>
            <a:endParaRPr lang="en-US" sz="1600" i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D5C041-DD6E-39EC-EB69-CD651B24F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34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10802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6" grpId="0" animBg="1"/>
      <p:bldP spid="7" grpId="0"/>
      <p:bldP spid="18" grpId="0"/>
      <p:bldP spid="19" grpId="0"/>
      <p:bldP spid="21" grpId="0" animBg="1"/>
      <p:bldP spid="23" grpId="0" animBg="1"/>
      <p:bldP spid="24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nip Same Side Corner Rectangle 19">
            <a:extLst>
              <a:ext uri="{FF2B5EF4-FFF2-40B4-BE49-F238E27FC236}">
                <a16:creationId xmlns:a16="http://schemas.microsoft.com/office/drawing/2014/main" id="{5DA4D583-F055-7C08-0DE2-30660B822C79}"/>
              </a:ext>
            </a:extLst>
          </p:cNvPr>
          <p:cNvSpPr/>
          <p:nvPr/>
        </p:nvSpPr>
        <p:spPr>
          <a:xfrm>
            <a:off x="1387050" y="755712"/>
            <a:ext cx="9347882" cy="365760"/>
          </a:xfrm>
          <a:prstGeom prst="snip2Same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tx1"/>
                </a:solidFill>
              </a:rPr>
              <a:t>Results</a:t>
            </a:r>
            <a:r>
              <a:rPr lang="zh-CN" altLang="en-US" sz="3600" b="1" dirty="0">
                <a:solidFill>
                  <a:schemeClr val="tx1"/>
                </a:solidFill>
              </a:rPr>
              <a:t> </a:t>
            </a:r>
            <a:r>
              <a:rPr lang="en-US" altLang="zh-CN" sz="3600" b="1" dirty="0">
                <a:solidFill>
                  <a:schemeClr val="tx1"/>
                </a:solidFill>
              </a:rPr>
              <a:t>and</a:t>
            </a:r>
            <a:r>
              <a:rPr lang="zh-CN" altLang="en-US" sz="3600" b="1" dirty="0">
                <a:solidFill>
                  <a:schemeClr val="tx1"/>
                </a:solidFill>
              </a:rPr>
              <a:t> </a:t>
            </a:r>
            <a:r>
              <a:rPr lang="en-US" altLang="zh-CN" sz="3600" b="1" dirty="0">
                <a:solidFill>
                  <a:schemeClr val="tx1"/>
                </a:solidFill>
              </a:rPr>
              <a:t>Discussions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F68E87-E754-7360-9B63-7AB4A9BD9FCD}"/>
              </a:ext>
            </a:extLst>
          </p:cNvPr>
          <p:cNvSpPr txBox="1"/>
          <p:nvPr/>
        </p:nvSpPr>
        <p:spPr>
          <a:xfrm>
            <a:off x="1645920" y="1517301"/>
            <a:ext cx="87943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Defensive </a:t>
            </a:r>
            <a:r>
              <a:rPr lang="en-US" altLang="zh-CN" sz="2800" b="1" dirty="0"/>
              <a:t>p</a:t>
            </a:r>
            <a:r>
              <a:rPr lang="en-US" sz="2800" b="1" dirty="0"/>
              <a:t>rogramming</a:t>
            </a:r>
            <a:r>
              <a:rPr lang="en-US" sz="2800" dirty="0"/>
              <a:t> detect</a:t>
            </a:r>
            <a:r>
              <a:rPr lang="en-US" altLang="zh-CN" sz="2800" dirty="0"/>
              <a:t>s</a:t>
            </a:r>
            <a:r>
              <a:rPr lang="en-US" sz="2800" dirty="0"/>
              <a:t> faults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9BA35B-6EF8-3CFA-B5AC-1F787884F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5934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nip Same Side Corner Rectangle 19">
            <a:extLst>
              <a:ext uri="{FF2B5EF4-FFF2-40B4-BE49-F238E27FC236}">
                <a16:creationId xmlns:a16="http://schemas.microsoft.com/office/drawing/2014/main" id="{5DA4D583-F055-7C08-0DE2-30660B822C79}"/>
              </a:ext>
            </a:extLst>
          </p:cNvPr>
          <p:cNvSpPr/>
          <p:nvPr/>
        </p:nvSpPr>
        <p:spPr>
          <a:xfrm>
            <a:off x="1387050" y="755712"/>
            <a:ext cx="9347882" cy="365760"/>
          </a:xfrm>
          <a:prstGeom prst="snip2Same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tx1"/>
                </a:solidFill>
              </a:rPr>
              <a:t>Results</a:t>
            </a:r>
            <a:r>
              <a:rPr lang="zh-CN" altLang="en-US" sz="3600" b="1" dirty="0">
                <a:solidFill>
                  <a:schemeClr val="tx1"/>
                </a:solidFill>
              </a:rPr>
              <a:t> </a:t>
            </a:r>
            <a:r>
              <a:rPr lang="en-US" altLang="zh-CN" sz="3600" b="1" dirty="0">
                <a:solidFill>
                  <a:schemeClr val="tx1"/>
                </a:solidFill>
              </a:rPr>
              <a:t>and</a:t>
            </a:r>
            <a:r>
              <a:rPr lang="zh-CN" altLang="en-US" sz="3600" b="1" dirty="0">
                <a:solidFill>
                  <a:schemeClr val="tx1"/>
                </a:solidFill>
              </a:rPr>
              <a:t> </a:t>
            </a:r>
            <a:r>
              <a:rPr lang="en-US" altLang="zh-CN" sz="3600" b="1" dirty="0">
                <a:solidFill>
                  <a:schemeClr val="tx1"/>
                </a:solidFill>
              </a:rPr>
              <a:t>Discussions</a:t>
            </a:r>
            <a:endParaRPr lang="en-US" sz="3600" b="1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543DB1-CEDB-7531-5AE0-3D684B83AB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4640" y="1453896"/>
            <a:ext cx="2133600" cy="1524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EBB976-709A-0224-B838-47957A35C2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3760" y="3657600"/>
            <a:ext cx="2133600" cy="152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D11B49D-3093-7BB2-844D-C4591F429F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8320" y="3657600"/>
            <a:ext cx="2133600" cy="1524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42EB536-2E36-B3A3-4BC7-A95F6412F9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9200" y="1453896"/>
            <a:ext cx="2133600" cy="1524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7162DD4-F773-2C62-F1A0-794ABE710F4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18320" y="1453896"/>
            <a:ext cx="2066925" cy="14763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228C232-AF6C-02F4-9462-FC7F0A2C6B3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0080" y="1453896"/>
            <a:ext cx="2133600" cy="1524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3137AD3-89D3-E926-2C53-CA16D8FB1A2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34640" y="3657600"/>
            <a:ext cx="2133600" cy="1524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EEEB452-759C-019C-2F8A-A80AC9701BC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29200" y="3657600"/>
            <a:ext cx="2133600" cy="1524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1BBD8D7-A557-FC77-9FF4-45264346733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23760" y="1453896"/>
            <a:ext cx="2133600" cy="15240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AAC9E2D-6CF8-E0AD-C348-9370E1A41AD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40080" y="3657600"/>
            <a:ext cx="2133600" cy="15240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B928791-1C07-4E36-540C-C4932671516B}"/>
              </a:ext>
            </a:extLst>
          </p:cNvPr>
          <p:cNvSpPr txBox="1"/>
          <p:nvPr/>
        </p:nvSpPr>
        <p:spPr>
          <a:xfrm>
            <a:off x="1981200" y="5861304"/>
            <a:ext cx="85039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 b="1" dirty="0"/>
              <a:t>I</a:t>
            </a:r>
            <a:r>
              <a:rPr lang="en-US" sz="3200" b="1" dirty="0"/>
              <a:t>nfections</a:t>
            </a:r>
            <a:r>
              <a:rPr lang="zh-CN" altLang="en-US" sz="3200" dirty="0"/>
              <a:t> </a:t>
            </a:r>
            <a:r>
              <a:rPr lang="en-US" sz="3200" dirty="0"/>
              <a:t>usually permeate into the </a:t>
            </a:r>
            <a:r>
              <a:rPr lang="en-US" sz="3200" b="1" dirty="0"/>
              <a:t>test</a:t>
            </a:r>
            <a:r>
              <a:rPr lang="zh-CN" altLang="en-US" sz="3200" b="1" dirty="0"/>
              <a:t> </a:t>
            </a:r>
            <a:r>
              <a:rPr lang="en-US" sz="3200" b="1" dirty="0"/>
              <a:t>code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2149D9C-207D-99BF-47EB-B5049B6C7CC7}"/>
              </a:ext>
            </a:extLst>
          </p:cNvPr>
          <p:cNvSpPr txBox="1"/>
          <p:nvPr/>
        </p:nvSpPr>
        <p:spPr>
          <a:xfrm>
            <a:off x="4173636" y="3136612"/>
            <a:ext cx="49703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Infection</a:t>
            </a:r>
            <a:r>
              <a:rPr lang="zh-CN" altLang="en-US" sz="3200" dirty="0"/>
              <a:t> </a:t>
            </a:r>
            <a:r>
              <a:rPr lang="en-US" sz="3200" b="0" i="0" dirty="0">
                <a:solidFill>
                  <a:srgbClr val="1D1C1D"/>
                </a:solidFill>
                <a:effectLst/>
                <a:highlight>
                  <a:srgbClr val="F8F8F8"/>
                </a:highlight>
                <a:latin typeface="Slack-Lato"/>
              </a:rPr>
              <a:t>→</a:t>
            </a:r>
            <a:r>
              <a:rPr lang="zh-CN" altLang="en-US" sz="3200" dirty="0"/>
              <a:t> </a:t>
            </a:r>
            <a:r>
              <a:rPr lang="en-US" altLang="zh-CN" sz="3200" dirty="0"/>
              <a:t>Propagation</a:t>
            </a:r>
            <a:endParaRPr lang="en-US" sz="32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279C0BC-D201-6394-C7E6-6D189F249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5341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nip Same Side Corner Rectangle 19">
            <a:extLst>
              <a:ext uri="{FF2B5EF4-FFF2-40B4-BE49-F238E27FC236}">
                <a16:creationId xmlns:a16="http://schemas.microsoft.com/office/drawing/2014/main" id="{5DA4D583-F055-7C08-0DE2-30660B822C79}"/>
              </a:ext>
            </a:extLst>
          </p:cNvPr>
          <p:cNvSpPr/>
          <p:nvPr/>
        </p:nvSpPr>
        <p:spPr>
          <a:xfrm>
            <a:off x="1387050" y="755712"/>
            <a:ext cx="9347882" cy="365760"/>
          </a:xfrm>
          <a:prstGeom prst="snip2Same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tx1"/>
                </a:solidFill>
              </a:rPr>
              <a:t>Results</a:t>
            </a:r>
            <a:r>
              <a:rPr lang="zh-CN" altLang="en-US" sz="3600" b="1" dirty="0">
                <a:solidFill>
                  <a:schemeClr val="tx1"/>
                </a:solidFill>
              </a:rPr>
              <a:t> </a:t>
            </a:r>
            <a:r>
              <a:rPr lang="en-US" altLang="zh-CN" sz="3600" b="1" dirty="0">
                <a:solidFill>
                  <a:schemeClr val="tx1"/>
                </a:solidFill>
              </a:rPr>
              <a:t>and</a:t>
            </a:r>
            <a:r>
              <a:rPr lang="zh-CN" altLang="en-US" sz="3600" b="1" dirty="0">
                <a:solidFill>
                  <a:schemeClr val="tx1"/>
                </a:solidFill>
              </a:rPr>
              <a:t> </a:t>
            </a:r>
            <a:r>
              <a:rPr lang="en-US" altLang="zh-CN" sz="3600" b="1" dirty="0">
                <a:solidFill>
                  <a:schemeClr val="tx1"/>
                </a:solidFill>
              </a:rPr>
              <a:t>Discussions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F68E87-E754-7360-9B63-7AB4A9BD9FCD}"/>
              </a:ext>
            </a:extLst>
          </p:cNvPr>
          <p:cNvSpPr txBox="1"/>
          <p:nvPr/>
        </p:nvSpPr>
        <p:spPr>
          <a:xfrm>
            <a:off x="1645920" y="1517301"/>
            <a:ext cx="96012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Defensive </a:t>
            </a:r>
            <a:r>
              <a:rPr lang="en-US" altLang="zh-CN" sz="2800" b="1" dirty="0"/>
              <a:t>p</a:t>
            </a:r>
            <a:r>
              <a:rPr lang="en-US" sz="2800" b="1" dirty="0"/>
              <a:t>rogramming</a:t>
            </a:r>
            <a:r>
              <a:rPr lang="zh-CN" altLang="en-US" sz="2800" b="1" dirty="0"/>
              <a:t> </a:t>
            </a:r>
            <a:r>
              <a:rPr lang="en-US" sz="2800" dirty="0"/>
              <a:t>detect</a:t>
            </a:r>
            <a:r>
              <a:rPr lang="en-US" altLang="zh-CN" sz="2800" dirty="0"/>
              <a:t>s</a:t>
            </a:r>
            <a:r>
              <a:rPr lang="en-US" sz="2800" dirty="0"/>
              <a:t> faults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b="1" dirty="0"/>
              <a:t>I</a:t>
            </a:r>
            <a:r>
              <a:rPr lang="en-US" sz="2800" b="1" dirty="0"/>
              <a:t>nfections</a:t>
            </a:r>
            <a:r>
              <a:rPr lang="zh-CN" altLang="en-US" sz="2800" dirty="0"/>
              <a:t> </a:t>
            </a:r>
            <a:r>
              <a:rPr lang="en-US" sz="2800" dirty="0"/>
              <a:t>usually permeate into the </a:t>
            </a:r>
            <a:r>
              <a:rPr lang="en-US" sz="2800" b="1" dirty="0"/>
              <a:t>test</a:t>
            </a:r>
            <a:r>
              <a:rPr lang="zh-CN" altLang="en-US" sz="2800" b="1" dirty="0"/>
              <a:t> </a:t>
            </a:r>
            <a:r>
              <a:rPr lang="en-US" sz="2800" b="1" dirty="0"/>
              <a:t>code</a:t>
            </a:r>
          </a:p>
          <a:p>
            <a:endParaRPr lang="en-US" altLang="zh-CN" sz="2800" b="1" dirty="0"/>
          </a:p>
          <a:p>
            <a:br>
              <a:rPr lang="en-US" altLang="zh-CN" sz="2800" dirty="0"/>
            </a:br>
            <a:endParaRPr lang="en-US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B77902-308B-7544-8CB6-16FB290FC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2830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F3BD91CB-F010-83EE-4BFA-4E0124F88714}"/>
              </a:ext>
            </a:extLst>
          </p:cNvPr>
          <p:cNvSpPr txBox="1"/>
          <p:nvPr/>
        </p:nvSpPr>
        <p:spPr>
          <a:xfrm>
            <a:off x="1123336" y="5482722"/>
            <a:ext cx="987531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/>
                </a:solidFill>
              </a:rPr>
              <a:t>Estimation:</a:t>
            </a:r>
            <a:r>
              <a:rPr lang="zh-CN" altLang="en-US" sz="3200" dirty="0">
                <a:solidFill>
                  <a:schemeClr val="tx1"/>
                </a:solidFill>
              </a:rPr>
              <a:t> </a:t>
            </a:r>
            <a:r>
              <a:rPr lang="en-US" altLang="zh-CN" sz="3200" dirty="0"/>
              <a:t>41.3%</a:t>
            </a:r>
            <a:r>
              <a:rPr lang="zh-CN" altLang="en-US" sz="3200" dirty="0"/>
              <a:t> </a:t>
            </a:r>
            <a:r>
              <a:rPr lang="en-US" altLang="zh-CN" sz="3200" dirty="0"/>
              <a:t>of</a:t>
            </a:r>
            <a:r>
              <a:rPr lang="zh-CN" altLang="en-US" sz="3200" dirty="0"/>
              <a:t> </a:t>
            </a:r>
            <a:r>
              <a:rPr lang="en-US" altLang="zh-CN" sz="3200" b="1" dirty="0"/>
              <a:t>Surviving</a:t>
            </a:r>
            <a:r>
              <a:rPr lang="zh-CN" altLang="en-US" sz="3200" b="1" dirty="0"/>
              <a:t> </a:t>
            </a:r>
            <a:r>
              <a:rPr lang="en-US" altLang="zh-CN" sz="3200" b="1" dirty="0"/>
              <a:t>Mutants</a:t>
            </a:r>
            <a:r>
              <a:rPr lang="zh-CN" altLang="en-US" sz="3200" b="1" dirty="0"/>
              <a:t> </a:t>
            </a:r>
            <a:r>
              <a:rPr lang="en-US" altLang="zh-CN" sz="3200" dirty="0"/>
              <a:t>can</a:t>
            </a:r>
            <a:r>
              <a:rPr lang="zh-CN" altLang="en-US" sz="3200" dirty="0"/>
              <a:t> </a:t>
            </a:r>
            <a:r>
              <a:rPr lang="en-US" altLang="zh-CN" sz="3200" dirty="0"/>
              <a:t>be</a:t>
            </a:r>
            <a:r>
              <a:rPr lang="zh-CN" altLang="en-US" sz="3200" dirty="0"/>
              <a:t> </a:t>
            </a:r>
            <a:r>
              <a:rPr lang="en-US" altLang="zh-CN" sz="3200" dirty="0"/>
              <a:t>killed</a:t>
            </a:r>
            <a:r>
              <a:rPr lang="zh-CN" altLang="en-US" sz="3200" dirty="0"/>
              <a:t> </a:t>
            </a:r>
            <a:r>
              <a:rPr lang="en-US" altLang="zh-CN" sz="3200" dirty="0"/>
              <a:t>through</a:t>
            </a:r>
            <a:r>
              <a:rPr lang="zh-CN" altLang="en-US" sz="3200" dirty="0"/>
              <a:t> </a:t>
            </a:r>
            <a:r>
              <a:rPr lang="en-US" altLang="zh-CN" sz="3200" b="1" dirty="0"/>
              <a:t>Assertion</a:t>
            </a:r>
            <a:r>
              <a:rPr lang="zh-CN" altLang="en-US" sz="3200" b="1" dirty="0"/>
              <a:t> </a:t>
            </a:r>
            <a:r>
              <a:rPr lang="en-US" altLang="zh-CN" sz="3200" b="1" dirty="0"/>
              <a:t>Augmentation</a:t>
            </a:r>
            <a:endParaRPr lang="en-US" sz="3200" b="1" dirty="0">
              <a:solidFill>
                <a:schemeClr val="tx1"/>
              </a:solidFill>
            </a:endParaRPr>
          </a:p>
        </p:txBody>
      </p:sp>
      <p:sp>
        <p:nvSpPr>
          <p:cNvPr id="20" name="Snip Same Side Corner Rectangle 19">
            <a:extLst>
              <a:ext uri="{FF2B5EF4-FFF2-40B4-BE49-F238E27FC236}">
                <a16:creationId xmlns:a16="http://schemas.microsoft.com/office/drawing/2014/main" id="{5DA4D583-F055-7C08-0DE2-30660B822C79}"/>
              </a:ext>
            </a:extLst>
          </p:cNvPr>
          <p:cNvSpPr/>
          <p:nvPr/>
        </p:nvSpPr>
        <p:spPr>
          <a:xfrm>
            <a:off x="1387050" y="755712"/>
            <a:ext cx="9347882" cy="365760"/>
          </a:xfrm>
          <a:prstGeom prst="snip2Same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tx1"/>
                </a:solidFill>
              </a:rPr>
              <a:t>Results</a:t>
            </a:r>
            <a:r>
              <a:rPr lang="zh-CN" altLang="en-US" sz="3600" b="1" dirty="0">
                <a:solidFill>
                  <a:schemeClr val="tx1"/>
                </a:solidFill>
              </a:rPr>
              <a:t> </a:t>
            </a:r>
            <a:r>
              <a:rPr lang="en-US" altLang="zh-CN" sz="3600" b="1" dirty="0">
                <a:solidFill>
                  <a:schemeClr val="tx1"/>
                </a:solidFill>
              </a:rPr>
              <a:t>and</a:t>
            </a:r>
            <a:r>
              <a:rPr lang="zh-CN" altLang="en-US" sz="3600" b="1" dirty="0">
                <a:solidFill>
                  <a:schemeClr val="tx1"/>
                </a:solidFill>
              </a:rPr>
              <a:t> </a:t>
            </a:r>
            <a:r>
              <a:rPr lang="en-US" altLang="zh-CN" sz="3600" b="1" dirty="0">
                <a:solidFill>
                  <a:schemeClr val="tx1"/>
                </a:solidFill>
              </a:rPr>
              <a:t>Discussions</a:t>
            </a:r>
            <a:endParaRPr lang="en-US" sz="3600" b="1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C6664D-3ECF-E522-8DEC-BCF7FB37A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073" y="1762125"/>
            <a:ext cx="4667250" cy="33337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CF9E07E-2DCA-BA75-CF96-12160A8794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9944" y="2313432"/>
            <a:ext cx="4191000" cy="2438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30D363F-BCDA-4E33-F3F0-A188D5248C1B}"/>
              </a:ext>
            </a:extLst>
          </p:cNvPr>
          <p:cNvSpPr txBox="1"/>
          <p:nvPr/>
        </p:nvSpPr>
        <p:spPr>
          <a:xfrm>
            <a:off x="6960362" y="3752850"/>
            <a:ext cx="3567937" cy="400110"/>
          </a:xfrm>
          <a:prstGeom prst="rect">
            <a:avLst/>
          </a:prstGeom>
          <a:noFill/>
          <a:ln w="25400"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lIns="109728" rtlCol="0">
            <a:spAutoFit/>
          </a:bodyPr>
          <a:lstStyle/>
          <a:p>
            <a:r>
              <a:rPr lang="en-US" altLang="zh-CN" sz="2000" dirty="0" err="1">
                <a:solidFill>
                  <a:srgbClr val="FF0000"/>
                </a:solidFill>
                <a:latin typeface="Monaco" pitchFamily="2" charset="77"/>
                <a:cs typeface="AkayaKanadaka" panose="02010502080401010103" pitchFamily="2" charset="77"/>
              </a:rPr>
              <a:t>assertEquals</a:t>
            </a:r>
            <a:r>
              <a:rPr lang="en-US" altLang="zh-CN" sz="2000" dirty="0">
                <a:solidFill>
                  <a:srgbClr val="FF0000"/>
                </a:solidFill>
                <a:latin typeface="Monaco" pitchFamily="2" charset="77"/>
                <a:cs typeface="AkayaKanadaka" panose="02010502080401010103" pitchFamily="2" charset="77"/>
              </a:rPr>
              <a:t>(6,x.bar);</a:t>
            </a:r>
            <a:endParaRPr lang="en-US" sz="2000" dirty="0">
              <a:solidFill>
                <a:srgbClr val="FF0000"/>
              </a:solidFill>
              <a:latin typeface="Monaco" pitchFamily="2" charset="77"/>
              <a:cs typeface="AkayaKanadaka" panose="02010502080401010103" pitchFamily="2" charset="77"/>
            </a:endParaRPr>
          </a:p>
        </p:txBody>
      </p:sp>
      <p:sp>
        <p:nvSpPr>
          <p:cNvPr id="24" name="Cloud 23">
            <a:extLst>
              <a:ext uri="{FF2B5EF4-FFF2-40B4-BE49-F238E27FC236}">
                <a16:creationId xmlns:a16="http://schemas.microsoft.com/office/drawing/2014/main" id="{7A0F0F86-A3CE-6DF5-77FE-FE9E64F07F94}"/>
              </a:ext>
            </a:extLst>
          </p:cNvPr>
          <p:cNvSpPr/>
          <p:nvPr/>
        </p:nvSpPr>
        <p:spPr>
          <a:xfrm>
            <a:off x="9488022" y="1701097"/>
            <a:ext cx="2493819" cy="936142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Assertion</a:t>
            </a:r>
            <a:r>
              <a:rPr lang="zh-CN" altLang="en-US" b="1" dirty="0"/>
              <a:t> </a:t>
            </a:r>
            <a:r>
              <a:rPr lang="en-US" altLang="zh-CN" b="1" dirty="0"/>
              <a:t>Augmentation</a:t>
            </a:r>
            <a:endParaRPr lang="en-US" b="1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607C4F0-3A13-2FC1-F923-8D42BDE783A0}"/>
              </a:ext>
            </a:extLst>
          </p:cNvPr>
          <p:cNvCxnSpPr>
            <a:cxnSpLocks/>
          </p:cNvCxnSpPr>
          <p:nvPr/>
        </p:nvCxnSpPr>
        <p:spPr>
          <a:xfrm flipH="1">
            <a:off x="10363086" y="2476144"/>
            <a:ext cx="371845" cy="133556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FDBFFC-FE3B-E0FE-4F0B-B2CD555F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38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09725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7" grpId="0" animBg="1"/>
      <p:bldP spid="24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nip Same Side Corner Rectangle 19">
            <a:extLst>
              <a:ext uri="{FF2B5EF4-FFF2-40B4-BE49-F238E27FC236}">
                <a16:creationId xmlns:a16="http://schemas.microsoft.com/office/drawing/2014/main" id="{5DA4D583-F055-7C08-0DE2-30660B822C79}"/>
              </a:ext>
            </a:extLst>
          </p:cNvPr>
          <p:cNvSpPr/>
          <p:nvPr/>
        </p:nvSpPr>
        <p:spPr>
          <a:xfrm>
            <a:off x="1387050" y="755712"/>
            <a:ext cx="9347882" cy="365760"/>
          </a:xfrm>
          <a:prstGeom prst="snip2Same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tx1"/>
                </a:solidFill>
              </a:rPr>
              <a:t>Results</a:t>
            </a:r>
            <a:r>
              <a:rPr lang="zh-CN" altLang="en-US" sz="3600" b="1" dirty="0">
                <a:solidFill>
                  <a:schemeClr val="tx1"/>
                </a:solidFill>
              </a:rPr>
              <a:t> </a:t>
            </a:r>
            <a:r>
              <a:rPr lang="en-US" altLang="zh-CN" sz="3600" b="1" dirty="0">
                <a:solidFill>
                  <a:schemeClr val="tx1"/>
                </a:solidFill>
              </a:rPr>
              <a:t>and</a:t>
            </a:r>
            <a:r>
              <a:rPr lang="zh-CN" altLang="en-US" sz="3600" b="1" dirty="0">
                <a:solidFill>
                  <a:schemeClr val="tx1"/>
                </a:solidFill>
              </a:rPr>
              <a:t> </a:t>
            </a:r>
            <a:r>
              <a:rPr lang="en-US" altLang="zh-CN" sz="3600" b="1" dirty="0">
                <a:solidFill>
                  <a:schemeClr val="tx1"/>
                </a:solidFill>
              </a:rPr>
              <a:t>Discussions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F68E87-E754-7360-9B63-7AB4A9BD9FCD}"/>
              </a:ext>
            </a:extLst>
          </p:cNvPr>
          <p:cNvSpPr txBox="1"/>
          <p:nvPr/>
        </p:nvSpPr>
        <p:spPr>
          <a:xfrm>
            <a:off x="1645920" y="1517301"/>
            <a:ext cx="9601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Defensive </a:t>
            </a:r>
            <a:r>
              <a:rPr lang="en-US" altLang="zh-CN" sz="2800" b="1" dirty="0"/>
              <a:t>p</a:t>
            </a:r>
            <a:r>
              <a:rPr lang="en-US" sz="2800" b="1" dirty="0"/>
              <a:t>rogramming</a:t>
            </a:r>
            <a:r>
              <a:rPr lang="en-US" sz="2800" dirty="0"/>
              <a:t> detect</a:t>
            </a:r>
            <a:r>
              <a:rPr lang="en-US" altLang="zh-CN" sz="2800" dirty="0"/>
              <a:t>s</a:t>
            </a:r>
            <a:r>
              <a:rPr lang="en-US" sz="2800" dirty="0"/>
              <a:t> faults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b="1" dirty="0"/>
              <a:t>I</a:t>
            </a:r>
            <a:r>
              <a:rPr lang="en-US" sz="2800" b="1" dirty="0"/>
              <a:t>nfections</a:t>
            </a:r>
            <a:r>
              <a:rPr lang="zh-CN" altLang="en-US" sz="2800" dirty="0"/>
              <a:t> </a:t>
            </a:r>
            <a:r>
              <a:rPr lang="en-US" sz="2800" dirty="0"/>
              <a:t>usually permeate into the </a:t>
            </a:r>
            <a:r>
              <a:rPr lang="en-US" sz="2800" b="1" dirty="0"/>
              <a:t>test</a:t>
            </a:r>
            <a:r>
              <a:rPr lang="zh-CN" altLang="en-US" sz="2800" b="1" dirty="0"/>
              <a:t> </a:t>
            </a:r>
            <a:r>
              <a:rPr lang="en-US" sz="2800" b="1" dirty="0"/>
              <a:t>code</a:t>
            </a:r>
            <a:br>
              <a:rPr lang="en-US" sz="2800" b="1" dirty="0"/>
            </a:br>
            <a:endParaRPr lang="en-US" altLang="zh-CN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Assertion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a</a:t>
            </a:r>
            <a:r>
              <a:rPr lang="en-US" sz="2800" b="1" dirty="0"/>
              <a:t>ugmentation</a:t>
            </a:r>
            <a:r>
              <a:rPr lang="en-US" sz="2800" dirty="0"/>
              <a:t> </a:t>
            </a:r>
            <a:r>
              <a:rPr lang="en-US" altLang="zh-CN" sz="2800" dirty="0"/>
              <a:t>k</a:t>
            </a:r>
            <a:r>
              <a:rPr lang="en-US" sz="2800" dirty="0"/>
              <a:t>ill</a:t>
            </a:r>
            <a:r>
              <a:rPr lang="en-US" altLang="zh-CN" sz="2800" dirty="0"/>
              <a:t>s</a:t>
            </a:r>
            <a:r>
              <a:rPr lang="en-US" sz="2800" dirty="0"/>
              <a:t> Mutants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br>
              <a:rPr lang="en-US" altLang="zh-CN" sz="2800" dirty="0"/>
            </a:br>
            <a:endParaRPr lang="en-US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43F128-4167-5C51-2870-0820DB2FB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31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1CFB01-00CA-5313-1130-062307F454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2856" y="73152"/>
            <a:ext cx="2895600" cy="68199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0C4936-69FC-AECA-398E-EAECEDCF6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9924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nip Same Side Corner Rectangle 19">
            <a:extLst>
              <a:ext uri="{FF2B5EF4-FFF2-40B4-BE49-F238E27FC236}">
                <a16:creationId xmlns:a16="http://schemas.microsoft.com/office/drawing/2014/main" id="{5DA4D583-F055-7C08-0DE2-30660B822C79}"/>
              </a:ext>
            </a:extLst>
          </p:cNvPr>
          <p:cNvSpPr/>
          <p:nvPr/>
        </p:nvSpPr>
        <p:spPr>
          <a:xfrm>
            <a:off x="1387050" y="755712"/>
            <a:ext cx="9347882" cy="365760"/>
          </a:xfrm>
          <a:prstGeom prst="snip2Same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Aggregated by Mutation Operators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(Mutators)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E4D2D3-DA18-562B-60EA-CAC2960B13F9}"/>
              </a:ext>
            </a:extLst>
          </p:cNvPr>
          <p:cNvSpPr txBox="1"/>
          <p:nvPr/>
        </p:nvSpPr>
        <p:spPr>
          <a:xfrm>
            <a:off x="2212707" y="4150886"/>
            <a:ext cx="27167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(a) Conditional Boundary</a:t>
            </a:r>
            <a:br>
              <a:rPr lang="en-US" dirty="0"/>
            </a:br>
            <a:r>
              <a:rPr lang="en-US" sz="1400" dirty="0"/>
              <a:t>(e.g., &gt; to &gt;=)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60C9E4E-A4D5-7974-F610-2129C4C81D35}"/>
              </a:ext>
            </a:extLst>
          </p:cNvPr>
          <p:cNvSpPr txBox="1"/>
          <p:nvPr/>
        </p:nvSpPr>
        <p:spPr>
          <a:xfrm>
            <a:off x="7112414" y="4150886"/>
            <a:ext cx="241662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(b) Void Method Call</a:t>
            </a:r>
            <a:br>
              <a:rPr lang="en-US" dirty="0"/>
            </a:br>
            <a:r>
              <a:rPr lang="en-US" sz="1400" dirty="0"/>
              <a:t>(i.e., </a:t>
            </a:r>
            <a:r>
              <a:rPr lang="en-US" sz="14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-apple-system"/>
              </a:rPr>
              <a:t>removes method calls to void methods)</a:t>
            </a:r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61E36F-EB29-4358-9517-59C9F4676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5920" y="1188720"/>
            <a:ext cx="4166997" cy="29767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E1D5CB-F75B-CB75-8499-54669174E5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7920" y="1188720"/>
            <a:ext cx="4166997" cy="29767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4995D2E-C37F-6365-125A-1621E215C5D8}"/>
              </a:ext>
            </a:extLst>
          </p:cNvPr>
          <p:cNvSpPr txBox="1"/>
          <p:nvPr/>
        </p:nvSpPr>
        <p:spPr>
          <a:xfrm>
            <a:off x="4297680" y="5222240"/>
            <a:ext cx="31394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/>
              <a:t>Mutators:</a:t>
            </a:r>
            <a:r>
              <a:rPr lang="zh-CN" altLang="en-US" sz="4000" dirty="0"/>
              <a:t> </a:t>
            </a:r>
            <a:r>
              <a:rPr lang="en-US" altLang="zh-CN" sz="4000" dirty="0"/>
              <a:t>Varied</a:t>
            </a:r>
            <a:r>
              <a:rPr lang="zh-CN" altLang="en-US" sz="4000" dirty="0"/>
              <a:t> </a:t>
            </a:r>
            <a:r>
              <a:rPr lang="en-US" altLang="zh-CN" sz="4000" dirty="0"/>
              <a:t>Ripples</a:t>
            </a:r>
            <a:endParaRPr lang="en-US" sz="40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4CDCCE-8A5C-3926-E52F-78E94FFF6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1104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nip Same Side Corner Rectangle 19">
            <a:extLst>
              <a:ext uri="{FF2B5EF4-FFF2-40B4-BE49-F238E27FC236}">
                <a16:creationId xmlns:a16="http://schemas.microsoft.com/office/drawing/2014/main" id="{5DA4D583-F055-7C08-0DE2-30660B822C79}"/>
              </a:ext>
            </a:extLst>
          </p:cNvPr>
          <p:cNvSpPr/>
          <p:nvPr/>
        </p:nvSpPr>
        <p:spPr>
          <a:xfrm>
            <a:off x="1387050" y="755712"/>
            <a:ext cx="9347882" cy="365760"/>
          </a:xfrm>
          <a:prstGeom prst="snip2Same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Aggregated by Mutation Operators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(Mutators)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E4D2D3-DA18-562B-60EA-CAC2960B13F9}"/>
              </a:ext>
            </a:extLst>
          </p:cNvPr>
          <p:cNvSpPr txBox="1"/>
          <p:nvPr/>
        </p:nvSpPr>
        <p:spPr>
          <a:xfrm>
            <a:off x="2212707" y="4150886"/>
            <a:ext cx="27167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(a) Conditional Boundary</a:t>
            </a:r>
            <a:br>
              <a:rPr lang="en-US" dirty="0"/>
            </a:br>
            <a:r>
              <a:rPr lang="en-US" sz="1400" dirty="0"/>
              <a:t>(e.g., &gt; to &gt;=)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60C9E4E-A4D5-7974-F610-2129C4C81D35}"/>
              </a:ext>
            </a:extLst>
          </p:cNvPr>
          <p:cNvSpPr txBox="1"/>
          <p:nvPr/>
        </p:nvSpPr>
        <p:spPr>
          <a:xfrm>
            <a:off x="7112414" y="4150886"/>
            <a:ext cx="241662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(b) Void Method Call</a:t>
            </a:r>
            <a:br>
              <a:rPr lang="en-US" dirty="0"/>
            </a:br>
            <a:r>
              <a:rPr lang="en-US" sz="1400" dirty="0"/>
              <a:t>(i.e., </a:t>
            </a:r>
            <a:r>
              <a:rPr lang="en-US" sz="14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-apple-system"/>
              </a:rPr>
              <a:t>removes method calls to void methods)</a:t>
            </a:r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61E36F-EB29-4358-9517-59C9F4676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5920" y="1188720"/>
            <a:ext cx="4166997" cy="29767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E1D5CB-F75B-CB75-8499-54669174E5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7920" y="1188720"/>
            <a:ext cx="4166997" cy="29767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4995D2E-C37F-6365-125A-1621E215C5D8}"/>
              </a:ext>
            </a:extLst>
          </p:cNvPr>
          <p:cNvSpPr txBox="1"/>
          <p:nvPr/>
        </p:nvSpPr>
        <p:spPr>
          <a:xfrm>
            <a:off x="4297680" y="5222240"/>
            <a:ext cx="31394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/>
              <a:t>Mutators:</a:t>
            </a:r>
            <a:r>
              <a:rPr lang="zh-CN" altLang="en-US" sz="4000" dirty="0"/>
              <a:t> </a:t>
            </a:r>
            <a:r>
              <a:rPr lang="en-US" altLang="zh-CN" sz="4000" dirty="0"/>
              <a:t>Varied</a:t>
            </a:r>
            <a:r>
              <a:rPr lang="zh-CN" altLang="en-US" sz="4000" dirty="0"/>
              <a:t> </a:t>
            </a:r>
            <a:r>
              <a:rPr lang="en-US" altLang="zh-CN" sz="4000" dirty="0"/>
              <a:t>Ripples</a:t>
            </a:r>
            <a:endParaRPr lang="en-US" sz="4000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A18A8E5-20D2-ACDB-620A-29919F421796}"/>
              </a:ext>
            </a:extLst>
          </p:cNvPr>
          <p:cNvSpPr/>
          <p:nvPr/>
        </p:nvSpPr>
        <p:spPr>
          <a:xfrm>
            <a:off x="2830286" y="2844225"/>
            <a:ext cx="812800" cy="584775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DA970C8-EF1D-D4E0-A67B-EAA20007A41B}"/>
              </a:ext>
            </a:extLst>
          </p:cNvPr>
          <p:cNvSpPr/>
          <p:nvPr/>
        </p:nvSpPr>
        <p:spPr>
          <a:xfrm>
            <a:off x="7329713" y="2535997"/>
            <a:ext cx="914401" cy="1179659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4F02A8-3DE0-4AF2-1E96-445FABC3B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0016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nip Same Side Corner Rectangle 19">
            <a:extLst>
              <a:ext uri="{FF2B5EF4-FFF2-40B4-BE49-F238E27FC236}">
                <a16:creationId xmlns:a16="http://schemas.microsoft.com/office/drawing/2014/main" id="{5DA4D583-F055-7C08-0DE2-30660B822C79}"/>
              </a:ext>
            </a:extLst>
          </p:cNvPr>
          <p:cNvSpPr/>
          <p:nvPr/>
        </p:nvSpPr>
        <p:spPr>
          <a:xfrm>
            <a:off x="1387050" y="755712"/>
            <a:ext cx="9347882" cy="365760"/>
          </a:xfrm>
          <a:prstGeom prst="snip2Same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Aggregated by Mutation Operators</a:t>
            </a:r>
            <a:r>
              <a:rPr lang="zh-CN" altLang="en-US" sz="2800" b="1" dirty="0">
                <a:solidFill>
                  <a:schemeClr val="tx1"/>
                </a:solidFill>
              </a:rPr>
              <a:t> </a:t>
            </a:r>
            <a:r>
              <a:rPr lang="en-US" altLang="zh-CN" sz="2800" b="1" dirty="0">
                <a:solidFill>
                  <a:schemeClr val="tx1"/>
                </a:solidFill>
              </a:rPr>
              <a:t>(Mutators)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E4D2D3-DA18-562B-60EA-CAC2960B13F9}"/>
              </a:ext>
            </a:extLst>
          </p:cNvPr>
          <p:cNvSpPr txBox="1"/>
          <p:nvPr/>
        </p:nvSpPr>
        <p:spPr>
          <a:xfrm>
            <a:off x="2212707" y="4150886"/>
            <a:ext cx="27167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(a) Conditional Boundary</a:t>
            </a:r>
            <a:br>
              <a:rPr lang="en-US" dirty="0"/>
            </a:br>
            <a:r>
              <a:rPr lang="en-US" sz="1400" dirty="0"/>
              <a:t>(e.g., &gt; to &gt;=)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60C9E4E-A4D5-7974-F610-2129C4C81D35}"/>
              </a:ext>
            </a:extLst>
          </p:cNvPr>
          <p:cNvSpPr txBox="1"/>
          <p:nvPr/>
        </p:nvSpPr>
        <p:spPr>
          <a:xfrm>
            <a:off x="7112414" y="4150886"/>
            <a:ext cx="241662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(b) Void Method Call</a:t>
            </a:r>
            <a:br>
              <a:rPr lang="en-US" dirty="0"/>
            </a:br>
            <a:r>
              <a:rPr lang="en-US" sz="1400" dirty="0"/>
              <a:t>(i.e., </a:t>
            </a:r>
            <a:r>
              <a:rPr lang="en-US" sz="14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-apple-system"/>
              </a:rPr>
              <a:t>removes method calls to void methods)</a:t>
            </a:r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61E36F-EB29-4358-9517-59C9F4676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5920" y="1188720"/>
            <a:ext cx="4166997" cy="29767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E1D5CB-F75B-CB75-8499-54669174E5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7920" y="1188720"/>
            <a:ext cx="4166997" cy="29767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4995D2E-C37F-6365-125A-1621E215C5D8}"/>
              </a:ext>
            </a:extLst>
          </p:cNvPr>
          <p:cNvSpPr txBox="1"/>
          <p:nvPr/>
        </p:nvSpPr>
        <p:spPr>
          <a:xfrm>
            <a:off x="4297680" y="5222240"/>
            <a:ext cx="31394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/>
              <a:t>Mutators:</a:t>
            </a:r>
            <a:r>
              <a:rPr lang="zh-CN" altLang="en-US" sz="4000" dirty="0"/>
              <a:t> </a:t>
            </a:r>
            <a:r>
              <a:rPr lang="en-US" altLang="zh-CN" sz="4000" dirty="0"/>
              <a:t>Varied</a:t>
            </a:r>
            <a:r>
              <a:rPr lang="zh-CN" altLang="en-US" sz="4000" dirty="0"/>
              <a:t> </a:t>
            </a:r>
            <a:r>
              <a:rPr lang="en-US" altLang="zh-CN" sz="4000" dirty="0"/>
              <a:t>Ripples</a:t>
            </a:r>
            <a:endParaRPr lang="en-US" sz="4000" dirty="0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A212E50-FBD0-F4BB-3482-09CAFE8D83F3}"/>
              </a:ext>
            </a:extLst>
          </p:cNvPr>
          <p:cNvSpPr/>
          <p:nvPr/>
        </p:nvSpPr>
        <p:spPr>
          <a:xfrm>
            <a:off x="4005942" y="2481944"/>
            <a:ext cx="1806975" cy="1182364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93C7797B-EA7F-AC46-8277-85F0AF6741F6}"/>
              </a:ext>
            </a:extLst>
          </p:cNvPr>
          <p:cNvSpPr/>
          <p:nvPr/>
        </p:nvSpPr>
        <p:spPr>
          <a:xfrm>
            <a:off x="8577942" y="2162629"/>
            <a:ext cx="1806975" cy="1501678"/>
          </a:xfrm>
          <a:prstGeom prst="round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AC2D4E-84DC-63F7-6AF1-5ADA67D43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8500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nip Same Side Corner Rectangle 19">
            <a:extLst>
              <a:ext uri="{FF2B5EF4-FFF2-40B4-BE49-F238E27FC236}">
                <a16:creationId xmlns:a16="http://schemas.microsoft.com/office/drawing/2014/main" id="{5DA4D583-F055-7C08-0DE2-30660B822C79}"/>
              </a:ext>
            </a:extLst>
          </p:cNvPr>
          <p:cNvSpPr/>
          <p:nvPr/>
        </p:nvSpPr>
        <p:spPr>
          <a:xfrm>
            <a:off x="1387050" y="755712"/>
            <a:ext cx="9347882" cy="365760"/>
          </a:xfrm>
          <a:prstGeom prst="snip2Same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tx1"/>
                </a:solidFill>
              </a:rPr>
              <a:t>Key</a:t>
            </a:r>
            <a:r>
              <a:rPr lang="zh-CN" altLang="en-US" sz="3600" b="1" dirty="0">
                <a:solidFill>
                  <a:schemeClr val="tx1"/>
                </a:solidFill>
              </a:rPr>
              <a:t> </a:t>
            </a:r>
            <a:r>
              <a:rPr lang="en-US" altLang="zh-CN" sz="3600" b="1" dirty="0">
                <a:solidFill>
                  <a:schemeClr val="tx1"/>
                </a:solidFill>
              </a:rPr>
              <a:t>Takeaway</a:t>
            </a:r>
            <a:r>
              <a:rPr lang="zh-CN" altLang="en-US" sz="3600" b="1" dirty="0">
                <a:solidFill>
                  <a:schemeClr val="tx1"/>
                </a:solidFill>
              </a:rPr>
              <a:t> </a:t>
            </a:r>
            <a:r>
              <a:rPr lang="en-US" altLang="zh-CN" sz="3600" b="1" dirty="0">
                <a:solidFill>
                  <a:schemeClr val="tx1"/>
                </a:solidFill>
              </a:rPr>
              <a:t>Messages</a:t>
            </a:r>
            <a:endParaRPr lang="en-US" sz="3600" b="1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F68E87-E754-7360-9B63-7AB4A9BD9FCD}"/>
              </a:ext>
            </a:extLst>
          </p:cNvPr>
          <p:cNvSpPr txBox="1"/>
          <p:nvPr/>
        </p:nvSpPr>
        <p:spPr>
          <a:xfrm>
            <a:off x="1645920" y="1517301"/>
            <a:ext cx="96012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Defensive </a:t>
            </a:r>
            <a:r>
              <a:rPr lang="en-US" altLang="zh-CN" sz="2800" b="1" dirty="0"/>
              <a:t>p</a:t>
            </a:r>
            <a:r>
              <a:rPr lang="en-US" sz="2800" b="1" dirty="0"/>
              <a:t>rogramming</a:t>
            </a:r>
            <a:r>
              <a:rPr lang="en-US" sz="2800" dirty="0"/>
              <a:t> detect</a:t>
            </a:r>
            <a:r>
              <a:rPr lang="en-US" altLang="zh-CN" sz="2800" dirty="0"/>
              <a:t>s</a:t>
            </a:r>
            <a:r>
              <a:rPr lang="en-US" sz="2800" dirty="0"/>
              <a:t> faults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b="1" dirty="0"/>
              <a:t>I</a:t>
            </a:r>
            <a:r>
              <a:rPr lang="en-US" sz="2800" b="1" dirty="0"/>
              <a:t>nfections</a:t>
            </a:r>
            <a:r>
              <a:rPr lang="zh-CN" altLang="en-US" sz="2800" b="1" dirty="0"/>
              <a:t> </a:t>
            </a:r>
            <a:r>
              <a:rPr lang="en-US" sz="2800" dirty="0"/>
              <a:t>usually permeate into the </a:t>
            </a:r>
            <a:r>
              <a:rPr lang="en-US" sz="2800" b="1" dirty="0"/>
              <a:t>test</a:t>
            </a:r>
            <a:r>
              <a:rPr lang="zh-CN" altLang="en-US" sz="2800" b="1" dirty="0"/>
              <a:t> </a:t>
            </a:r>
            <a:r>
              <a:rPr lang="en-US" sz="2800" b="1" dirty="0"/>
              <a:t>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Assertion </a:t>
            </a:r>
            <a:r>
              <a:rPr lang="en-US" altLang="zh-CN" sz="2800" b="1" dirty="0"/>
              <a:t>a</a:t>
            </a:r>
            <a:r>
              <a:rPr lang="en-US" sz="2800" b="1" dirty="0"/>
              <a:t>ugmentation</a:t>
            </a:r>
            <a:r>
              <a:rPr lang="en-US" sz="2800" dirty="0"/>
              <a:t> </a:t>
            </a:r>
            <a:r>
              <a:rPr lang="en-US" altLang="zh-CN" sz="2800" dirty="0"/>
              <a:t>k</a:t>
            </a:r>
            <a:r>
              <a:rPr lang="en-US" sz="2800" dirty="0"/>
              <a:t>ill</a:t>
            </a:r>
            <a:r>
              <a:rPr lang="en-US" altLang="zh-CN" sz="2800" dirty="0"/>
              <a:t>s</a:t>
            </a:r>
            <a:r>
              <a:rPr lang="en-US" sz="2800" dirty="0"/>
              <a:t> </a:t>
            </a:r>
            <a:r>
              <a:rPr lang="en-US" altLang="zh-CN" sz="2800" dirty="0"/>
              <a:t>m</a:t>
            </a:r>
            <a:r>
              <a:rPr lang="en-US" sz="2800" dirty="0"/>
              <a:t>utants</a:t>
            </a:r>
            <a:endParaRPr lang="en-US" altLang="zh-CN" sz="2800" b="1" dirty="0"/>
          </a:p>
          <a:p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Mutation </a:t>
            </a:r>
            <a:r>
              <a:rPr lang="en-US" altLang="zh-CN" sz="2800" b="1" dirty="0"/>
              <a:t>o</a:t>
            </a:r>
            <a:r>
              <a:rPr lang="en-US" sz="2800" b="1" dirty="0"/>
              <a:t>perators</a:t>
            </a:r>
            <a:r>
              <a:rPr lang="en-US" sz="2800" dirty="0"/>
              <a:t> </a:t>
            </a:r>
            <a:r>
              <a:rPr lang="en-US" altLang="zh-CN" sz="2800" dirty="0"/>
              <a:t>t</a:t>
            </a:r>
            <a:r>
              <a:rPr lang="en-US" sz="2800" dirty="0"/>
              <a:t>rigger </a:t>
            </a:r>
            <a:r>
              <a:rPr lang="en-US" altLang="zh-CN" sz="2800" dirty="0"/>
              <a:t>v</a:t>
            </a:r>
            <a:r>
              <a:rPr lang="en-US" sz="2800" dirty="0"/>
              <a:t>aried</a:t>
            </a:r>
            <a:r>
              <a:rPr lang="zh-CN" altLang="en-US" sz="2800" dirty="0"/>
              <a:t> </a:t>
            </a:r>
            <a:r>
              <a:rPr lang="en-US" altLang="zh-CN" sz="2800" dirty="0"/>
              <a:t>ripples</a:t>
            </a:r>
            <a:endParaRPr lang="en-US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612E60-4F59-A2A4-207B-074FE73F0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6017" y="5394960"/>
            <a:ext cx="1000125" cy="7143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6544DD5-0B49-4CBB-CB66-8684D03CBB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8737" y="5394960"/>
            <a:ext cx="1000125" cy="7143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CB69997-F168-28B4-8DEF-70E2095736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51457" y="5394960"/>
            <a:ext cx="1000125" cy="7143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42B9EDC-9C0C-5AB9-BC9F-E2246DB971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54177" y="5394960"/>
            <a:ext cx="1000125" cy="7143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BE7381B-AC01-2DF3-ECEC-75EEAC36ED2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56897" y="5394960"/>
            <a:ext cx="1000125" cy="7143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623F537-A993-E4D8-8D09-A0D76C26D98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59617" y="5394960"/>
            <a:ext cx="1000125" cy="7143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608D79-CE03-5340-BC2C-8CC46A41254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62337" y="5394960"/>
            <a:ext cx="1000125" cy="7143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20F2758-A5F6-5FEE-FA0E-A64388701AD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65057" y="5394960"/>
            <a:ext cx="1000125" cy="7143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CDBD91C-4378-7E89-B08F-B151AEE457F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67777" y="5394960"/>
            <a:ext cx="1000125" cy="7143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628406-C6BE-44C1-E69F-120BFB2B034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046017" y="6102288"/>
            <a:ext cx="1000125" cy="7143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8FB8870-E766-9FDC-20C2-022A7F78554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948737" y="6102288"/>
            <a:ext cx="1000125" cy="7143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7D8D7FD-A03D-50F0-4A44-6EA9A747D5C7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851457" y="6102288"/>
            <a:ext cx="1000125" cy="71437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F5A527F-644A-7C88-30D5-787017A6F360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754177" y="6102288"/>
            <a:ext cx="1000125" cy="7143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4873530-4979-2804-0483-E75BFC63D775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656897" y="6102288"/>
            <a:ext cx="1000125" cy="71437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272348B-1CA6-DA3C-3B5F-9F32354B31A3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559617" y="6102288"/>
            <a:ext cx="1000125" cy="71437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51B29CF-AC47-359B-2FCC-2BB0698E4488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462337" y="6102288"/>
            <a:ext cx="1000125" cy="71437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8D4C1A1-20B7-D4AF-A6FB-74AD907B2222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365057" y="6102288"/>
            <a:ext cx="1000125" cy="71437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5D14E1B-235D-9581-5F5A-BAD2A176DA56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267777" y="6102288"/>
            <a:ext cx="1000125" cy="71437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4C05D95-0B2C-5CCC-C0C2-C07048ACB83C}"/>
              </a:ext>
            </a:extLst>
          </p:cNvPr>
          <p:cNvSpPr txBox="1"/>
          <p:nvPr/>
        </p:nvSpPr>
        <p:spPr>
          <a:xfrm>
            <a:off x="3012991" y="4698507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i="1" dirty="0"/>
              <a:t>Ripples of Mutation</a:t>
            </a:r>
            <a:r>
              <a:rPr lang="en-US" altLang="zh-CN" sz="3600" b="1" i="1" dirty="0"/>
              <a:t>s</a:t>
            </a:r>
            <a:endParaRPr lang="en-US" sz="3600" b="1" i="1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97675BE-4B4D-4B7C-09D8-F2B7C0277255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8351519" y="1121472"/>
            <a:ext cx="2633663" cy="1298049"/>
          </a:xfrm>
          <a:prstGeom prst="rect">
            <a:avLst/>
          </a:prstGeom>
        </p:spPr>
      </p:pic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ED468119-A2B5-7157-9B94-221877B4C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43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88974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45A11F1-61EC-641D-5FA1-B2AF28341EF2}"/>
              </a:ext>
            </a:extLst>
          </p:cNvPr>
          <p:cNvSpPr txBox="1"/>
          <p:nvPr/>
        </p:nvSpPr>
        <p:spPr>
          <a:xfrm>
            <a:off x="109728" y="457200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correct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0DB76F-113B-0990-F11B-94D7C76ADBED}"/>
              </a:ext>
            </a:extLst>
          </p:cNvPr>
          <p:cNvSpPr txBox="1"/>
          <p:nvPr/>
        </p:nvSpPr>
        <p:spPr>
          <a:xfrm>
            <a:off x="109728" y="1190595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faulty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B2156A-5A4E-3095-814E-1C4F7F081B98}"/>
              </a:ext>
            </a:extLst>
          </p:cNvPr>
          <p:cNvSpPr txBox="1"/>
          <p:nvPr/>
        </p:nvSpPr>
        <p:spPr>
          <a:xfrm>
            <a:off x="109728" y="1739324"/>
            <a:ext cx="871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crash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75E3B4-7A87-1DA0-DDC9-D5F2E0C1B066}"/>
              </a:ext>
            </a:extLst>
          </p:cNvPr>
          <p:cNvSpPr txBox="1"/>
          <p:nvPr/>
        </p:nvSpPr>
        <p:spPr>
          <a:xfrm>
            <a:off x="-59294" y="2288053"/>
            <a:ext cx="1209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diff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C4DC01-A87D-CC27-312F-3A2E7B69EF3D}"/>
              </a:ext>
            </a:extLst>
          </p:cNvPr>
          <p:cNvSpPr txBox="1"/>
          <p:nvPr/>
        </p:nvSpPr>
        <p:spPr>
          <a:xfrm>
            <a:off x="4008549" y="5473521"/>
            <a:ext cx="41749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/>
              <a:t>Instrumentation</a:t>
            </a:r>
            <a:r>
              <a:rPr lang="zh-CN" altLang="en-US" sz="3200" b="1" dirty="0"/>
              <a:t> </a:t>
            </a:r>
            <a:r>
              <a:rPr lang="en-US" altLang="zh-CN" sz="3200" b="1" dirty="0"/>
              <a:t>Points</a:t>
            </a:r>
            <a:endParaRPr lang="en-US" sz="32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CFE032-F7A5-9538-B5A5-19EB7ED002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82880"/>
            <a:ext cx="9791700" cy="404812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FB3203A-30A2-A2F4-51F0-0827645B6E94}"/>
              </a:ext>
            </a:extLst>
          </p:cNvPr>
          <p:cNvSpPr txBox="1"/>
          <p:nvPr/>
        </p:nvSpPr>
        <p:spPr>
          <a:xfrm>
            <a:off x="914400" y="3828064"/>
            <a:ext cx="1700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RIPR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model</a:t>
            </a:r>
            <a:endParaRPr lang="en-US" sz="2400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01682B-2A9A-4DF2-A26C-6599900184D9}"/>
              </a:ext>
            </a:extLst>
          </p:cNvPr>
          <p:cNvSpPr txBox="1"/>
          <p:nvPr/>
        </p:nvSpPr>
        <p:spPr>
          <a:xfrm>
            <a:off x="10881360" y="1234440"/>
            <a:ext cx="1310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1</a:t>
            </a:r>
            <a:endParaRPr lang="en-US" sz="2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59AC01-7485-BDFB-7D9E-E6D92C1A5648}"/>
              </a:ext>
            </a:extLst>
          </p:cNvPr>
          <p:cNvSpPr txBox="1"/>
          <p:nvPr/>
        </p:nvSpPr>
        <p:spPr>
          <a:xfrm>
            <a:off x="10886601" y="2288053"/>
            <a:ext cx="1305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3</a:t>
            </a:r>
            <a:endParaRPr lang="en-US" sz="2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16BEC9-EB78-08F6-C626-BBD09C556783}"/>
              </a:ext>
            </a:extLst>
          </p:cNvPr>
          <p:cNvSpPr txBox="1"/>
          <p:nvPr/>
        </p:nvSpPr>
        <p:spPr>
          <a:xfrm>
            <a:off x="10886600" y="1783080"/>
            <a:ext cx="1305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 </a:t>
            </a:r>
            <a:r>
              <a:rPr lang="en-US" altLang="zh-CN" sz="2000" b="1" dirty="0"/>
              <a:t>Ripple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2</a:t>
            </a:r>
            <a:endParaRPr lang="en-US" sz="2000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22C3AE-EC08-4463-428B-70CEC4D5F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056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5EC71F-C389-6865-462D-692DF1A56C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0320" y="365760"/>
            <a:ext cx="8001000" cy="5715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B17BF3-BAD0-78BE-6FAE-39CC551BC16F}"/>
              </a:ext>
            </a:extLst>
          </p:cNvPr>
          <p:cNvSpPr txBox="1"/>
          <p:nvPr/>
        </p:nvSpPr>
        <p:spPr>
          <a:xfrm>
            <a:off x="381000" y="2951946"/>
            <a:ext cx="2540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/>
              <a:t>JfreeChart</a:t>
            </a:r>
            <a:br>
              <a:rPr lang="en-US" altLang="zh-CN" sz="2800" b="1" dirty="0"/>
            </a:br>
            <a:r>
              <a:rPr lang="en-US" altLang="zh-CN" sz="2800" b="1" dirty="0"/>
              <a:t>320,357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runs</a:t>
            </a:r>
            <a:endParaRPr lang="en-US" sz="2800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0513F7-C3F0-3425-B58F-F5299197E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142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</p:cBhvr>
                                      <p:by x="29000" y="29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6 -0.01713 L 0.14596 -0.14584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70" y="-6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D1A0EA-2F47-1017-8184-6FFBECD89C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2856" y="73152"/>
            <a:ext cx="2895600" cy="68199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5634149-44F8-206C-B020-B89834249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329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A2D614-B66F-6209-1B85-40A79F411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2856" y="73152"/>
            <a:ext cx="2895600" cy="68199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341131-2892-8BB1-6D3F-CEFDB3DBA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43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E1D3DEF-FE90-D116-AE6C-776660F5F3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2856" y="73152"/>
            <a:ext cx="2895600" cy="68199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AE4D548-85E0-6906-DCD2-56F7A05B3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694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37C235-A053-7A1A-41AE-FF655C5B4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2856" y="73152"/>
            <a:ext cx="2895600" cy="68199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2F83696-B5B4-B959-EF23-51DF89FF5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453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E11F14-0D9D-DC60-1421-7DABA50D8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2856" y="73152"/>
            <a:ext cx="2895600" cy="68199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16BA9A8-CD50-B98D-3B06-BCB805EB8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AC768-CE2E-264F-83B9-235B38A9CD3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73231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2|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4.9|6.7|7.9|9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1.1|0.5|0.8|0.8|1.1|0.8|0.8|0.5|0.8|0.8|0.8|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|7.3|11.3|22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6|13|2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6.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40801</TotalTime>
  <Words>958</Words>
  <Application>Microsoft Macintosh PowerPoint</Application>
  <PresentationFormat>Widescreen</PresentationFormat>
  <Paragraphs>414</Paragraphs>
  <Slides>45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3" baseType="lpstr">
      <vt:lpstr>-apple-system</vt:lpstr>
      <vt:lpstr>Slack-Lato</vt:lpstr>
      <vt:lpstr>Söhne</vt:lpstr>
      <vt:lpstr>Arial</vt:lpstr>
      <vt:lpstr>Calibri</vt:lpstr>
      <vt:lpstr>Calibri Light</vt:lpstr>
      <vt:lpstr>Monaco</vt:lpstr>
      <vt:lpstr>Office Theme</vt:lpstr>
      <vt:lpstr>Ripples of a Mutation – An Empirical Study of Propagation Effects in Mutation Testing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 Kill a Mutant – An Empirical Study of Mutation Testing Kills</dc:title>
  <dc:creator>Hang Du</dc:creator>
  <cp:lastModifiedBy>Hang Du</cp:lastModifiedBy>
  <cp:revision>59</cp:revision>
  <dcterms:created xsi:type="dcterms:W3CDTF">2023-06-23T23:50:20Z</dcterms:created>
  <dcterms:modified xsi:type="dcterms:W3CDTF">2024-04-15T08:26:34Z</dcterms:modified>
</cp:coreProperties>
</file>

<file path=docProps/thumbnail.jpeg>
</file>